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4"/>
  </p:sldMasterIdLst>
  <p:notesMasterIdLst>
    <p:notesMasterId r:id="rId35"/>
  </p:notesMasterIdLst>
  <p:sldIdLst>
    <p:sldId id="302" r:id="rId5"/>
    <p:sldId id="303" r:id="rId6"/>
    <p:sldId id="299" r:id="rId7"/>
    <p:sldId id="324" r:id="rId8"/>
    <p:sldId id="327" r:id="rId9"/>
    <p:sldId id="354" r:id="rId10"/>
    <p:sldId id="360" r:id="rId11"/>
    <p:sldId id="363" r:id="rId12"/>
    <p:sldId id="548" r:id="rId13"/>
    <p:sldId id="315" r:id="rId14"/>
    <p:sldId id="359" r:id="rId15"/>
    <p:sldId id="364" r:id="rId16"/>
    <p:sldId id="352" r:id="rId17"/>
    <p:sldId id="366" r:id="rId18"/>
    <p:sldId id="331" r:id="rId19"/>
    <p:sldId id="543" r:id="rId20"/>
    <p:sldId id="340" r:id="rId21"/>
    <p:sldId id="274" r:id="rId22"/>
    <p:sldId id="339" r:id="rId23"/>
    <p:sldId id="256" r:id="rId24"/>
    <p:sldId id="367" r:id="rId25"/>
    <p:sldId id="311" r:id="rId26"/>
    <p:sldId id="276" r:id="rId27"/>
    <p:sldId id="312" r:id="rId28"/>
    <p:sldId id="313" r:id="rId29"/>
    <p:sldId id="314" r:id="rId30"/>
    <p:sldId id="318" r:id="rId31"/>
    <p:sldId id="545" r:id="rId32"/>
    <p:sldId id="547" r:id="rId33"/>
    <p:sldId id="317" r:id="rId3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duard Witteveen" initials="EW" lastIdx="7" clrIdx="0">
    <p:extLst>
      <p:ext uri="{19B8F6BF-5375-455C-9EA6-DF929625EA0E}">
        <p15:presenceInfo xmlns:p15="http://schemas.microsoft.com/office/powerpoint/2012/main" userId="S-1-5-21-3942159474-984186493-1990781785-1521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CF3"/>
    <a:srgbClr val="44B529"/>
    <a:srgbClr val="2DB12D"/>
    <a:srgbClr val="FFF7E1"/>
    <a:srgbClr val="7692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5D888A-53A1-49CF-9080-A6FED2FF8914}" v="2" dt="2021-07-07T14:44:55.289"/>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Geen stijl, gee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022" autoAdjust="0"/>
  </p:normalViewPr>
  <p:slideViewPr>
    <p:cSldViewPr snapToGrid="0">
      <p:cViewPr varScale="1">
        <p:scale>
          <a:sx n="111" d="100"/>
          <a:sy n="111" d="100"/>
        </p:scale>
        <p:origin x="162" y="108"/>
      </p:cViewPr>
      <p:guideLst/>
    </p:cSldViewPr>
  </p:slideViewPr>
  <p:notesTextViewPr>
    <p:cViewPr>
      <p:scale>
        <a:sx n="1" d="1"/>
        <a:sy n="1" d="1"/>
      </p:scale>
      <p:origin x="0" y="0"/>
    </p:cViewPr>
  </p:notesTextViewPr>
  <p:sorterViewPr>
    <p:cViewPr varScale="1">
      <p:scale>
        <a:sx n="100" d="100"/>
        <a:sy n="100" d="100"/>
      </p:scale>
      <p:origin x="0" y="-88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anot" userId="cdf441b5-59e9-4346-906c-b64ac00bf298" providerId="ADAL" clId="{2825274B-5FFC-467C-A208-7879426A4CB5}"/>
    <pc:docChg chg="custSel delSld modSld">
      <pc:chgData name="Jeanot" userId="cdf441b5-59e9-4346-906c-b64ac00bf298" providerId="ADAL" clId="{2825274B-5FFC-467C-A208-7879426A4CB5}" dt="2021-06-30T12:49:03.782" v="37" actId="6549"/>
      <pc:docMkLst>
        <pc:docMk/>
      </pc:docMkLst>
      <pc:sldChg chg="modSp mod">
        <pc:chgData name="Jeanot" userId="cdf441b5-59e9-4346-906c-b64ac00bf298" providerId="ADAL" clId="{2825274B-5FFC-467C-A208-7879426A4CB5}" dt="2021-06-30T12:47:30.138" v="16" actId="20577"/>
        <pc:sldMkLst>
          <pc:docMk/>
          <pc:sldMk cId="3398439033" sldId="302"/>
        </pc:sldMkLst>
        <pc:spChg chg="mod">
          <ac:chgData name="Jeanot" userId="cdf441b5-59e9-4346-906c-b64ac00bf298" providerId="ADAL" clId="{2825274B-5FFC-467C-A208-7879426A4CB5}" dt="2021-06-30T12:47:30.138" v="16" actId="20577"/>
          <ac:spMkLst>
            <pc:docMk/>
            <pc:sldMk cId="3398439033" sldId="302"/>
            <ac:spMk id="3" creationId="{E731D272-C428-42F4-90B2-BF60FAB2D7F1}"/>
          </ac:spMkLst>
        </pc:spChg>
      </pc:sldChg>
      <pc:sldChg chg="modSp mod">
        <pc:chgData name="Jeanot" userId="cdf441b5-59e9-4346-906c-b64ac00bf298" providerId="ADAL" clId="{2825274B-5FFC-467C-A208-7879426A4CB5}" dt="2021-06-30T12:49:03.782" v="37" actId="6549"/>
        <pc:sldMkLst>
          <pc:docMk/>
          <pc:sldMk cId="4285623285" sldId="316"/>
        </pc:sldMkLst>
        <pc:spChg chg="mod">
          <ac:chgData name="Jeanot" userId="cdf441b5-59e9-4346-906c-b64ac00bf298" providerId="ADAL" clId="{2825274B-5FFC-467C-A208-7879426A4CB5}" dt="2021-06-30T12:49:03.782" v="37" actId="6549"/>
          <ac:spMkLst>
            <pc:docMk/>
            <pc:sldMk cId="4285623285" sldId="316"/>
            <ac:spMk id="3" creationId="{52E91E86-C784-4339-95A7-E248E3A8DDBA}"/>
          </ac:spMkLst>
        </pc:spChg>
      </pc:sldChg>
      <pc:sldChg chg="delSp del mod">
        <pc:chgData name="Jeanot" userId="cdf441b5-59e9-4346-906c-b64ac00bf298" providerId="ADAL" clId="{2825274B-5FFC-467C-A208-7879426A4CB5}" dt="2021-06-30T12:48:16.369" v="18" actId="47"/>
        <pc:sldMkLst>
          <pc:docMk/>
          <pc:sldMk cId="3550390120" sldId="335"/>
        </pc:sldMkLst>
        <pc:picChg chg="del">
          <ac:chgData name="Jeanot" userId="cdf441b5-59e9-4346-906c-b64ac00bf298" providerId="ADAL" clId="{2825274B-5FFC-467C-A208-7879426A4CB5}" dt="2021-06-30T12:48:12.334" v="17" actId="478"/>
          <ac:picMkLst>
            <pc:docMk/>
            <pc:sldMk cId="3550390120" sldId="335"/>
            <ac:picMk id="3" creationId="{45DCBCC1-75EE-4F11-9B6D-4A03F607892A}"/>
          </ac:picMkLst>
        </pc:picChg>
      </pc:sldChg>
      <pc:sldChg chg="del">
        <pc:chgData name="Jeanot" userId="cdf441b5-59e9-4346-906c-b64ac00bf298" providerId="ADAL" clId="{2825274B-5FFC-467C-A208-7879426A4CB5}" dt="2021-06-30T12:48:48.855" v="19" actId="47"/>
        <pc:sldMkLst>
          <pc:docMk/>
          <pc:sldMk cId="3925748139" sldId="337"/>
        </pc:sldMkLst>
      </pc:sldChg>
    </pc:docChg>
  </pc:docChgLst>
  <pc:docChgLst>
    <pc:chgData name="Jeanot" userId="cdf441b5-59e9-4346-906c-b64ac00bf298" providerId="ADAL" clId="{2EFBE785-B83D-43BD-951F-D2F361BF517C}"/>
    <pc:docChg chg="modSld">
      <pc:chgData name="Jeanot" userId="cdf441b5-59e9-4346-906c-b64ac00bf298" providerId="ADAL" clId="{2EFBE785-B83D-43BD-951F-D2F361BF517C}" dt="2021-04-21T12:57:53.280" v="116" actId="20577"/>
      <pc:docMkLst>
        <pc:docMk/>
      </pc:docMkLst>
      <pc:sldChg chg="modSp mod">
        <pc:chgData name="Jeanot" userId="cdf441b5-59e9-4346-906c-b64ac00bf298" providerId="ADAL" clId="{2EFBE785-B83D-43BD-951F-D2F361BF517C}" dt="2021-04-21T12:57:53.280" v="116" actId="20577"/>
        <pc:sldMkLst>
          <pc:docMk/>
          <pc:sldMk cId="4285623285" sldId="316"/>
        </pc:sldMkLst>
        <pc:spChg chg="mod">
          <ac:chgData name="Jeanot" userId="cdf441b5-59e9-4346-906c-b64ac00bf298" providerId="ADAL" clId="{2EFBE785-B83D-43BD-951F-D2F361BF517C}" dt="2021-04-21T12:57:53.280" v="116" actId="20577"/>
          <ac:spMkLst>
            <pc:docMk/>
            <pc:sldMk cId="4285623285" sldId="316"/>
            <ac:spMk id="3" creationId="{52E91E86-C784-4339-95A7-E248E3A8DDBA}"/>
          </ac:spMkLst>
        </pc:spChg>
      </pc:sldChg>
    </pc:docChg>
  </pc:docChgLst>
  <pc:docChgLst>
    <pc:chgData name="Ad Gerrits" userId="S::ad.gerrits@vng.nl::1e844392-3ac1-496e-b414-2cc5963c111d" providerId="AD" clId="Web-{55FEC09F-C00F-2000-A29A-602708FB091B}"/>
    <pc:docChg chg="modSld">
      <pc:chgData name="Ad Gerrits" userId="S::ad.gerrits@vng.nl::1e844392-3ac1-496e-b414-2cc5963c111d" providerId="AD" clId="Web-{55FEC09F-C00F-2000-A29A-602708FB091B}" dt="2021-04-23T07:57:57.641" v="10" actId="20577"/>
      <pc:docMkLst>
        <pc:docMk/>
      </pc:docMkLst>
      <pc:sldChg chg="modSp">
        <pc:chgData name="Ad Gerrits" userId="S::ad.gerrits@vng.nl::1e844392-3ac1-496e-b414-2cc5963c111d" providerId="AD" clId="Web-{55FEC09F-C00F-2000-A29A-602708FB091B}" dt="2021-04-23T07:57:57.641" v="10" actId="20577"/>
        <pc:sldMkLst>
          <pc:docMk/>
          <pc:sldMk cId="3739579382" sldId="307"/>
        </pc:sldMkLst>
        <pc:spChg chg="mod">
          <ac:chgData name="Ad Gerrits" userId="S::ad.gerrits@vng.nl::1e844392-3ac1-496e-b414-2cc5963c111d" providerId="AD" clId="Web-{55FEC09F-C00F-2000-A29A-602708FB091B}" dt="2021-04-23T07:57:47.437" v="9" actId="20577"/>
          <ac:spMkLst>
            <pc:docMk/>
            <pc:sldMk cId="3739579382" sldId="307"/>
            <ac:spMk id="8" creationId="{F87BCC59-A4E0-468F-875C-C1241FFDBC19}"/>
          </ac:spMkLst>
        </pc:spChg>
        <pc:spChg chg="mod">
          <ac:chgData name="Ad Gerrits" userId="S::ad.gerrits@vng.nl::1e844392-3ac1-496e-b414-2cc5963c111d" providerId="AD" clId="Web-{55FEC09F-C00F-2000-A29A-602708FB091B}" dt="2021-04-23T07:57:57.641" v="10" actId="20577"/>
          <ac:spMkLst>
            <pc:docMk/>
            <pc:sldMk cId="3739579382" sldId="307"/>
            <ac:spMk id="36" creationId="{642A3317-3A21-40D3-B296-41789702B9D0}"/>
          </ac:spMkLst>
        </pc:spChg>
      </pc:sldChg>
    </pc:docChg>
  </pc:docChgLst>
  <pc:docChgLst>
    <pc:chgData name="Ad Gerrits" userId="S::ad.gerrits@vng.nl::1e844392-3ac1-496e-b414-2cc5963c111d" providerId="AD" clId="Web-{B9AD6D46-7E1E-4C45-B04D-F0AFD77EFD44}"/>
    <pc:docChg chg="modSld">
      <pc:chgData name="Ad Gerrits" userId="S::ad.gerrits@vng.nl::1e844392-3ac1-496e-b414-2cc5963c111d" providerId="AD" clId="Web-{B9AD6D46-7E1E-4C45-B04D-F0AFD77EFD44}" dt="2021-04-22T22:07:13.335" v="59"/>
      <pc:docMkLst>
        <pc:docMk/>
      </pc:docMkLst>
      <pc:sldChg chg="modSp">
        <pc:chgData name="Ad Gerrits" userId="S::ad.gerrits@vng.nl::1e844392-3ac1-496e-b414-2cc5963c111d" providerId="AD" clId="Web-{B9AD6D46-7E1E-4C45-B04D-F0AFD77EFD44}" dt="2021-04-22T22:07:13.335" v="59"/>
        <pc:sldMkLst>
          <pc:docMk/>
          <pc:sldMk cId="4273443926" sldId="315"/>
        </pc:sldMkLst>
        <pc:graphicFrameChg chg="mod modGraphic">
          <ac:chgData name="Ad Gerrits" userId="S::ad.gerrits@vng.nl::1e844392-3ac1-496e-b414-2cc5963c111d" providerId="AD" clId="Web-{B9AD6D46-7E1E-4C45-B04D-F0AFD77EFD44}" dt="2021-04-22T22:07:13.335" v="59"/>
          <ac:graphicFrameMkLst>
            <pc:docMk/>
            <pc:sldMk cId="4273443926" sldId="315"/>
            <ac:graphicFrameMk id="6" creationId="{33FDD64A-F5F7-4005-9B58-D17FF8836AEC}"/>
          </ac:graphicFrameMkLst>
        </pc:graphicFrameChg>
      </pc:sldChg>
    </pc:docChg>
  </pc:docChgLst>
  <pc:docChgLst>
    <pc:chgData name="Jeanot Bijpost" userId="S::jeanot.bijpost@vng.nl::cdf441b5-59e9-4346-906c-b64ac00bf298" providerId="AD" clId="Web-{10F838D2-8ECF-41CB-A7FA-9C1F21EFDE31}"/>
    <pc:docChg chg="modSld">
      <pc:chgData name="Jeanot Bijpost" userId="S::jeanot.bijpost@vng.nl::cdf441b5-59e9-4346-906c-b64ac00bf298" providerId="AD" clId="Web-{10F838D2-8ECF-41CB-A7FA-9C1F21EFDE31}" dt="2021-06-10T07:01:03.145" v="3" actId="1076"/>
      <pc:docMkLst>
        <pc:docMk/>
      </pc:docMkLst>
      <pc:sldChg chg="modSp">
        <pc:chgData name="Jeanot Bijpost" userId="S::jeanot.bijpost@vng.nl::cdf441b5-59e9-4346-906c-b64ac00bf298" providerId="AD" clId="Web-{10F838D2-8ECF-41CB-A7FA-9C1F21EFDE31}" dt="2021-06-10T07:01:03.145" v="3" actId="1076"/>
        <pc:sldMkLst>
          <pc:docMk/>
          <pc:sldMk cId="3377920599" sldId="351"/>
        </pc:sldMkLst>
        <pc:spChg chg="mod">
          <ac:chgData name="Jeanot Bijpost" userId="S::jeanot.bijpost@vng.nl::cdf441b5-59e9-4346-906c-b64ac00bf298" providerId="AD" clId="Web-{10F838D2-8ECF-41CB-A7FA-9C1F21EFDE31}" dt="2021-06-10T07:01:03.129" v="1" actId="1076"/>
          <ac:spMkLst>
            <pc:docMk/>
            <pc:sldMk cId="3377920599" sldId="351"/>
            <ac:spMk id="28" creationId="{CF025A53-5EA6-4FBC-B81D-A30256884ADD}"/>
          </ac:spMkLst>
        </pc:spChg>
        <pc:spChg chg="mod">
          <ac:chgData name="Jeanot Bijpost" userId="S::jeanot.bijpost@vng.nl::cdf441b5-59e9-4346-906c-b64ac00bf298" providerId="AD" clId="Web-{10F838D2-8ECF-41CB-A7FA-9C1F21EFDE31}" dt="2021-06-10T07:01:03.129" v="2" actId="1076"/>
          <ac:spMkLst>
            <pc:docMk/>
            <pc:sldMk cId="3377920599" sldId="351"/>
            <ac:spMk id="38" creationId="{78C51087-4E6B-4462-88E8-C72162DB865C}"/>
          </ac:spMkLst>
        </pc:spChg>
        <pc:spChg chg="mod">
          <ac:chgData name="Jeanot Bijpost" userId="S::jeanot.bijpost@vng.nl::cdf441b5-59e9-4346-906c-b64ac00bf298" providerId="AD" clId="Web-{10F838D2-8ECF-41CB-A7FA-9C1F21EFDE31}" dt="2021-06-10T07:01:03.145" v="3" actId="1076"/>
          <ac:spMkLst>
            <pc:docMk/>
            <pc:sldMk cId="3377920599" sldId="351"/>
            <ac:spMk id="73" creationId="{C26A5F19-B0D1-43EB-A75C-E3C407C11CFC}"/>
          </ac:spMkLst>
        </pc:spChg>
        <pc:grpChg chg="mod">
          <ac:chgData name="Jeanot Bijpost" userId="S::jeanot.bijpost@vng.nl::cdf441b5-59e9-4346-906c-b64ac00bf298" providerId="AD" clId="Web-{10F838D2-8ECF-41CB-A7FA-9C1F21EFDE31}" dt="2021-06-10T07:01:03.129" v="0" actId="1076"/>
          <ac:grpSpMkLst>
            <pc:docMk/>
            <pc:sldMk cId="3377920599" sldId="351"/>
            <ac:grpSpMk id="35" creationId="{B692B0A0-D545-43CB-8AF6-F79A285E6EEB}"/>
          </ac:grpSpMkLst>
        </pc:grpChg>
      </pc:sldChg>
    </pc:docChg>
  </pc:docChgLst>
  <pc:docChgLst>
    <pc:chgData name="Jeanot" userId="cdf441b5-59e9-4346-906c-b64ac00bf298" providerId="ADAL" clId="{795D888A-53A1-49CF-9080-A6FED2FF8914}"/>
    <pc:docChg chg="modSld">
      <pc:chgData name="Jeanot" userId="cdf441b5-59e9-4346-906c-b64ac00bf298" providerId="ADAL" clId="{795D888A-53A1-49CF-9080-A6FED2FF8914}" dt="2021-07-07T14:45:01.456" v="31" actId="14100"/>
      <pc:docMkLst>
        <pc:docMk/>
      </pc:docMkLst>
      <pc:sldChg chg="addSp modSp mod">
        <pc:chgData name="Jeanot" userId="cdf441b5-59e9-4346-906c-b64ac00bf298" providerId="ADAL" clId="{795D888A-53A1-49CF-9080-A6FED2FF8914}" dt="2021-07-07T14:45:01.456" v="31" actId="14100"/>
        <pc:sldMkLst>
          <pc:docMk/>
          <pc:sldMk cId="3398439033" sldId="302"/>
        </pc:sldMkLst>
        <pc:spChg chg="add mod">
          <ac:chgData name="Jeanot" userId="cdf441b5-59e9-4346-906c-b64ac00bf298" providerId="ADAL" clId="{795D888A-53A1-49CF-9080-A6FED2FF8914}" dt="2021-07-07T14:45:01.456" v="31" actId="14100"/>
          <ac:spMkLst>
            <pc:docMk/>
            <pc:sldMk cId="3398439033" sldId="302"/>
            <ac:spMk id="10" creationId="{A79C1900-D57B-4102-AE1D-DE06813E1981}"/>
          </ac:spMkLst>
        </pc:spChg>
      </pc:sldChg>
    </pc:docChg>
  </pc:docChgLst>
  <pc:docChgLst>
    <pc:chgData name="Jeanot" userId="cdf441b5-59e9-4346-906c-b64ac00bf298" providerId="ADAL" clId="{9AB55C22-EFA8-485F-9985-75A8A727223A}"/>
    <pc:docChg chg="undo custSel addSld delSld modSld">
      <pc:chgData name="Jeanot" userId="cdf441b5-59e9-4346-906c-b64ac00bf298" providerId="ADAL" clId="{9AB55C22-EFA8-485F-9985-75A8A727223A}" dt="2021-04-22T10:47:16.825" v="2301"/>
      <pc:docMkLst>
        <pc:docMk/>
      </pc:docMkLst>
      <pc:sldChg chg="addSp delSp modSp mod modAnim">
        <pc:chgData name="Jeanot" userId="cdf441b5-59e9-4346-906c-b64ac00bf298" providerId="ADAL" clId="{9AB55C22-EFA8-485F-9985-75A8A727223A}" dt="2021-04-15T14:18:21.217" v="1224"/>
        <pc:sldMkLst>
          <pc:docMk/>
          <pc:sldMk cId="2285937976" sldId="290"/>
        </pc:sldMkLst>
        <pc:spChg chg="mod">
          <ac:chgData name="Jeanot" userId="cdf441b5-59e9-4346-906c-b64ac00bf298" providerId="ADAL" clId="{9AB55C22-EFA8-485F-9985-75A8A727223A}" dt="2021-04-15T14:10:02.823" v="683" actId="1076"/>
          <ac:spMkLst>
            <pc:docMk/>
            <pc:sldMk cId="2285937976" sldId="290"/>
            <ac:spMk id="2" creationId="{7EBDF966-45F5-4D6C-AE1E-DA553301C4C6}"/>
          </ac:spMkLst>
        </pc:spChg>
        <pc:spChg chg="mod">
          <ac:chgData name="Jeanot" userId="cdf441b5-59e9-4346-906c-b64ac00bf298" providerId="ADAL" clId="{9AB55C22-EFA8-485F-9985-75A8A727223A}" dt="2021-04-15T14:16:06.330" v="1207" actId="1076"/>
          <ac:spMkLst>
            <pc:docMk/>
            <pc:sldMk cId="2285937976" sldId="290"/>
            <ac:spMk id="7" creationId="{BFDF2703-4D6A-4C4D-8859-789A033E34DF}"/>
          </ac:spMkLst>
        </pc:spChg>
        <pc:spChg chg="add del mod">
          <ac:chgData name="Jeanot" userId="cdf441b5-59e9-4346-906c-b64ac00bf298" providerId="ADAL" clId="{9AB55C22-EFA8-485F-9985-75A8A727223A}" dt="2021-04-15T14:12:06.068" v="858" actId="478"/>
          <ac:spMkLst>
            <pc:docMk/>
            <pc:sldMk cId="2285937976" sldId="290"/>
            <ac:spMk id="8" creationId="{65DBC129-4D32-4200-A1C1-DB51C7DC828A}"/>
          </ac:spMkLst>
        </pc:spChg>
        <pc:spChg chg="add mod">
          <ac:chgData name="Jeanot" userId="cdf441b5-59e9-4346-906c-b64ac00bf298" providerId="ADAL" clId="{9AB55C22-EFA8-485F-9985-75A8A727223A}" dt="2021-04-15T14:16:06.330" v="1207" actId="1076"/>
          <ac:spMkLst>
            <pc:docMk/>
            <pc:sldMk cId="2285937976" sldId="290"/>
            <ac:spMk id="15" creationId="{3FB9BDBA-2259-47CE-899A-3EA8DFB5A456}"/>
          </ac:spMkLst>
        </pc:spChg>
        <pc:spChg chg="mod">
          <ac:chgData name="Jeanot" userId="cdf441b5-59e9-4346-906c-b64ac00bf298" providerId="ADAL" clId="{9AB55C22-EFA8-485F-9985-75A8A727223A}" dt="2021-04-15T14:16:06.330" v="1207" actId="1076"/>
          <ac:spMkLst>
            <pc:docMk/>
            <pc:sldMk cId="2285937976" sldId="290"/>
            <ac:spMk id="27" creationId="{C1B160D4-3444-43A2-87F1-7E455ED852C4}"/>
          </ac:spMkLst>
        </pc:spChg>
        <pc:spChg chg="mod">
          <ac:chgData name="Jeanot" userId="cdf441b5-59e9-4346-906c-b64ac00bf298" providerId="ADAL" clId="{9AB55C22-EFA8-485F-9985-75A8A727223A}" dt="2021-04-15T14:16:06.330" v="1207" actId="1076"/>
          <ac:spMkLst>
            <pc:docMk/>
            <pc:sldMk cId="2285937976" sldId="290"/>
            <ac:spMk id="28" creationId="{5DC3980E-7E0B-4F0F-8977-D106F8ED6CB3}"/>
          </ac:spMkLst>
        </pc:spChg>
        <pc:spChg chg="mod">
          <ac:chgData name="Jeanot" userId="cdf441b5-59e9-4346-906c-b64ac00bf298" providerId="ADAL" clId="{9AB55C22-EFA8-485F-9985-75A8A727223A}" dt="2021-04-15T14:16:06.330" v="1207" actId="1076"/>
          <ac:spMkLst>
            <pc:docMk/>
            <pc:sldMk cId="2285937976" sldId="290"/>
            <ac:spMk id="29" creationId="{ABD8B31F-7E5E-4702-B107-DC283E3BBB56}"/>
          </ac:spMkLst>
        </pc:spChg>
        <pc:spChg chg="add mod">
          <ac:chgData name="Jeanot" userId="cdf441b5-59e9-4346-906c-b64ac00bf298" providerId="ADAL" clId="{9AB55C22-EFA8-485F-9985-75A8A727223A}" dt="2021-04-15T14:16:06.330" v="1207" actId="1076"/>
          <ac:spMkLst>
            <pc:docMk/>
            <pc:sldMk cId="2285937976" sldId="290"/>
            <ac:spMk id="30" creationId="{7C4CA899-64CE-450A-81CB-3C60F8D3EBE6}"/>
          </ac:spMkLst>
        </pc:spChg>
        <pc:spChg chg="add mod">
          <ac:chgData name="Jeanot" userId="cdf441b5-59e9-4346-906c-b64ac00bf298" providerId="ADAL" clId="{9AB55C22-EFA8-485F-9985-75A8A727223A}" dt="2021-04-15T14:16:06.330" v="1207" actId="1076"/>
          <ac:spMkLst>
            <pc:docMk/>
            <pc:sldMk cId="2285937976" sldId="290"/>
            <ac:spMk id="31" creationId="{3A84A81A-6CBF-4A9C-B0C3-11C04B41733B}"/>
          </ac:spMkLst>
        </pc:spChg>
        <pc:spChg chg="add mod">
          <ac:chgData name="Jeanot" userId="cdf441b5-59e9-4346-906c-b64ac00bf298" providerId="ADAL" clId="{9AB55C22-EFA8-485F-9985-75A8A727223A}" dt="2021-04-15T14:16:06.330" v="1207" actId="1076"/>
          <ac:spMkLst>
            <pc:docMk/>
            <pc:sldMk cId="2285937976" sldId="290"/>
            <ac:spMk id="32" creationId="{2051B53D-FCE9-4A9B-9472-ECB39EB444C0}"/>
          </ac:spMkLst>
        </pc:spChg>
        <pc:spChg chg="add mod">
          <ac:chgData name="Jeanot" userId="cdf441b5-59e9-4346-906c-b64ac00bf298" providerId="ADAL" clId="{9AB55C22-EFA8-485F-9985-75A8A727223A}" dt="2021-04-15T14:16:06.330" v="1207" actId="1076"/>
          <ac:spMkLst>
            <pc:docMk/>
            <pc:sldMk cId="2285937976" sldId="290"/>
            <ac:spMk id="34" creationId="{65A2CDD0-6A6A-4226-8E1E-0D4011596CD7}"/>
          </ac:spMkLst>
        </pc:spChg>
        <pc:spChg chg="add mod">
          <ac:chgData name="Jeanot" userId="cdf441b5-59e9-4346-906c-b64ac00bf298" providerId="ADAL" clId="{9AB55C22-EFA8-485F-9985-75A8A727223A}" dt="2021-04-15T14:16:06.330" v="1207" actId="1076"/>
          <ac:spMkLst>
            <pc:docMk/>
            <pc:sldMk cId="2285937976" sldId="290"/>
            <ac:spMk id="36" creationId="{B243B8CD-4E16-4795-98CD-EFDF6610D00A}"/>
          </ac:spMkLst>
        </pc:spChg>
        <pc:spChg chg="add del mod">
          <ac:chgData name="Jeanot" userId="cdf441b5-59e9-4346-906c-b64ac00bf298" providerId="ADAL" clId="{9AB55C22-EFA8-485F-9985-75A8A727223A}" dt="2021-04-15T14:12:29.322" v="869" actId="478"/>
          <ac:spMkLst>
            <pc:docMk/>
            <pc:sldMk cId="2285937976" sldId="290"/>
            <ac:spMk id="37" creationId="{4B0309B2-30AC-4A35-B462-BC01D54C6ADA}"/>
          </ac:spMkLst>
        </pc:spChg>
        <pc:spChg chg="add mod">
          <ac:chgData name="Jeanot" userId="cdf441b5-59e9-4346-906c-b64ac00bf298" providerId="ADAL" clId="{9AB55C22-EFA8-485F-9985-75A8A727223A}" dt="2021-04-15T14:16:06.330" v="1207" actId="1076"/>
          <ac:spMkLst>
            <pc:docMk/>
            <pc:sldMk cId="2285937976" sldId="290"/>
            <ac:spMk id="38" creationId="{3144F2E3-47A6-4776-9125-0316631D0921}"/>
          </ac:spMkLst>
        </pc:spChg>
        <pc:spChg chg="add mod">
          <ac:chgData name="Jeanot" userId="cdf441b5-59e9-4346-906c-b64ac00bf298" providerId="ADAL" clId="{9AB55C22-EFA8-485F-9985-75A8A727223A}" dt="2021-04-15T14:16:06.330" v="1207" actId="1076"/>
          <ac:spMkLst>
            <pc:docMk/>
            <pc:sldMk cId="2285937976" sldId="290"/>
            <ac:spMk id="44" creationId="{A489255C-0EF5-4317-9FD5-1708395CC3C8}"/>
          </ac:spMkLst>
        </pc:spChg>
        <pc:spChg chg="add mod">
          <ac:chgData name="Jeanot" userId="cdf441b5-59e9-4346-906c-b64ac00bf298" providerId="ADAL" clId="{9AB55C22-EFA8-485F-9985-75A8A727223A}" dt="2021-04-15T14:17:37.099" v="1221" actId="1076"/>
          <ac:spMkLst>
            <pc:docMk/>
            <pc:sldMk cId="2285937976" sldId="290"/>
            <ac:spMk id="45" creationId="{8E34F714-CAC9-4A8E-89F4-0EB28BC98DAB}"/>
          </ac:spMkLst>
        </pc:spChg>
        <pc:grpChg chg="del">
          <ac:chgData name="Jeanot" userId="cdf441b5-59e9-4346-906c-b64ac00bf298" providerId="ADAL" clId="{9AB55C22-EFA8-485F-9985-75A8A727223A}" dt="2021-04-15T14:10:06.297" v="684" actId="478"/>
          <ac:grpSpMkLst>
            <pc:docMk/>
            <pc:sldMk cId="2285937976" sldId="290"/>
            <ac:grpSpMk id="55" creationId="{424E4FAE-1240-4B11-A698-8F5007FC872C}"/>
          </ac:grpSpMkLst>
        </pc:grpChg>
        <pc:grpChg chg="del">
          <ac:chgData name="Jeanot" userId="cdf441b5-59e9-4346-906c-b64ac00bf298" providerId="ADAL" clId="{9AB55C22-EFA8-485F-9985-75A8A727223A}" dt="2021-04-15T14:10:06.297" v="684" actId="478"/>
          <ac:grpSpMkLst>
            <pc:docMk/>
            <pc:sldMk cId="2285937976" sldId="290"/>
            <ac:grpSpMk id="57" creationId="{75638ECE-007C-4FF5-A6E1-E50ED5B733AE}"/>
          </ac:grpSpMkLst>
        </pc:grpChg>
        <pc:grpChg chg="del">
          <ac:chgData name="Jeanot" userId="cdf441b5-59e9-4346-906c-b64ac00bf298" providerId="ADAL" clId="{9AB55C22-EFA8-485F-9985-75A8A727223A}" dt="2021-04-15T14:10:06.297" v="684" actId="478"/>
          <ac:grpSpMkLst>
            <pc:docMk/>
            <pc:sldMk cId="2285937976" sldId="290"/>
            <ac:grpSpMk id="58" creationId="{5FB715DF-BDF2-40A8-9C56-E8D1475674A0}"/>
          </ac:grpSpMkLst>
        </pc:grpChg>
        <pc:grpChg chg="del">
          <ac:chgData name="Jeanot" userId="cdf441b5-59e9-4346-906c-b64ac00bf298" providerId="ADAL" clId="{9AB55C22-EFA8-485F-9985-75A8A727223A}" dt="2021-04-15T14:10:06.297" v="684" actId="478"/>
          <ac:grpSpMkLst>
            <pc:docMk/>
            <pc:sldMk cId="2285937976" sldId="290"/>
            <ac:grpSpMk id="59" creationId="{451488F5-2ECD-45FA-A687-2D2C1B132963}"/>
          </ac:grpSpMkLst>
        </pc:grpChg>
        <pc:grpChg chg="del">
          <ac:chgData name="Jeanot" userId="cdf441b5-59e9-4346-906c-b64ac00bf298" providerId="ADAL" clId="{9AB55C22-EFA8-485F-9985-75A8A727223A}" dt="2021-04-15T14:10:06.297" v="684" actId="478"/>
          <ac:grpSpMkLst>
            <pc:docMk/>
            <pc:sldMk cId="2285937976" sldId="290"/>
            <ac:grpSpMk id="61" creationId="{A7A82726-1CF4-40B3-B851-E418A3B47560}"/>
          </ac:grpSpMkLst>
        </pc:grpChg>
        <pc:graphicFrameChg chg="del mod">
          <ac:chgData name="Jeanot" userId="cdf441b5-59e9-4346-906c-b64ac00bf298" providerId="ADAL" clId="{9AB55C22-EFA8-485F-9985-75A8A727223A}" dt="2021-04-15T14:11:58.612" v="855" actId="478"/>
          <ac:graphicFrameMkLst>
            <pc:docMk/>
            <pc:sldMk cId="2285937976" sldId="290"/>
            <ac:graphicFrameMk id="60" creationId="{1F790406-7FE6-49C7-90E9-24DC7C5A505B}"/>
          </ac:graphicFrameMkLst>
        </pc:graphicFrameChg>
        <pc:picChg chg="add mod modCrop">
          <ac:chgData name="Jeanot" userId="cdf441b5-59e9-4346-906c-b64ac00bf298" providerId="ADAL" clId="{9AB55C22-EFA8-485F-9985-75A8A727223A}" dt="2021-04-15T14:09:06.090" v="675" actId="1076"/>
          <ac:picMkLst>
            <pc:docMk/>
            <pc:sldMk cId="2285937976" sldId="290"/>
            <ac:picMk id="6" creationId="{5E4F4F90-9F9A-49E6-94D0-170D9E955656}"/>
          </ac:picMkLst>
        </pc:picChg>
      </pc:sldChg>
      <pc:sldChg chg="delSp modSp del mod">
        <pc:chgData name="Jeanot" userId="cdf441b5-59e9-4346-906c-b64ac00bf298" providerId="ADAL" clId="{9AB55C22-EFA8-485F-9985-75A8A727223A}" dt="2021-04-15T14:28:20.812" v="1253" actId="47"/>
        <pc:sldMkLst>
          <pc:docMk/>
          <pc:sldMk cId="1603159871" sldId="301"/>
        </pc:sldMkLst>
        <pc:spChg chg="del">
          <ac:chgData name="Jeanot" userId="cdf441b5-59e9-4346-906c-b64ac00bf298" providerId="ADAL" clId="{9AB55C22-EFA8-485F-9985-75A8A727223A}" dt="2021-04-15T14:27:02.892" v="1241" actId="478"/>
          <ac:spMkLst>
            <pc:docMk/>
            <pc:sldMk cId="1603159871" sldId="301"/>
            <ac:spMk id="7" creationId="{22FEB65F-9A9B-4B01-BF12-8DDA586D5E59}"/>
          </ac:spMkLst>
        </pc:spChg>
        <pc:graphicFrameChg chg="modGraphic">
          <ac:chgData name="Jeanot" userId="cdf441b5-59e9-4346-906c-b64ac00bf298" providerId="ADAL" clId="{9AB55C22-EFA8-485F-9985-75A8A727223A}" dt="2021-04-15T14:27:07.293" v="1251" actId="20577"/>
          <ac:graphicFrameMkLst>
            <pc:docMk/>
            <pc:sldMk cId="1603159871" sldId="301"/>
            <ac:graphicFrameMk id="6" creationId="{33FDD64A-F5F7-4005-9B58-D17FF8836AEC}"/>
          </ac:graphicFrameMkLst>
        </pc:graphicFrameChg>
      </pc:sldChg>
      <pc:sldChg chg="addSp modSp mod">
        <pc:chgData name="Jeanot" userId="cdf441b5-59e9-4346-906c-b64ac00bf298" providerId="ADAL" clId="{9AB55C22-EFA8-485F-9985-75A8A727223A}" dt="2021-04-15T13:52:41.955" v="667" actId="1076"/>
        <pc:sldMkLst>
          <pc:docMk/>
          <pc:sldMk cId="716239402" sldId="303"/>
        </pc:sldMkLst>
        <pc:spChg chg="add mod">
          <ac:chgData name="Jeanot" userId="cdf441b5-59e9-4346-906c-b64ac00bf298" providerId="ADAL" clId="{9AB55C22-EFA8-485F-9985-75A8A727223A}" dt="2021-04-15T13:52:41.955" v="667" actId="1076"/>
          <ac:spMkLst>
            <pc:docMk/>
            <pc:sldMk cId="716239402" sldId="303"/>
            <ac:spMk id="4" creationId="{211B5C9B-57A2-4912-BBEF-96F046918810}"/>
          </ac:spMkLst>
        </pc:spChg>
        <pc:spChg chg="add mod ord">
          <ac:chgData name="Jeanot" userId="cdf441b5-59e9-4346-906c-b64ac00bf298" providerId="ADAL" clId="{9AB55C22-EFA8-485F-9985-75A8A727223A}" dt="2021-04-15T13:52:41.955" v="667" actId="1076"/>
          <ac:spMkLst>
            <pc:docMk/>
            <pc:sldMk cId="716239402" sldId="303"/>
            <ac:spMk id="5" creationId="{F07A71A4-FDCE-4E21-870B-26FA57895E37}"/>
          </ac:spMkLst>
        </pc:spChg>
      </pc:sldChg>
      <pc:sldChg chg="addSp modSp add del mod modAnim">
        <pc:chgData name="Jeanot" userId="cdf441b5-59e9-4346-906c-b64ac00bf298" providerId="ADAL" clId="{9AB55C22-EFA8-485F-9985-75A8A727223A}" dt="2021-04-22T10:47:16.825" v="2301"/>
        <pc:sldMkLst>
          <pc:docMk/>
          <pc:sldMk cId="2282023260" sldId="311"/>
        </pc:sldMkLst>
        <pc:spChg chg="mod">
          <ac:chgData name="Jeanot" userId="cdf441b5-59e9-4346-906c-b64ac00bf298" providerId="ADAL" clId="{9AB55C22-EFA8-485F-9985-75A8A727223A}" dt="2021-04-15T14:32:45.960" v="1344" actId="13926"/>
          <ac:spMkLst>
            <pc:docMk/>
            <pc:sldMk cId="2282023260" sldId="311"/>
            <ac:spMk id="8" creationId="{E60B71B2-4751-417C-815D-AFC824EB2110}"/>
          </ac:spMkLst>
        </pc:spChg>
        <pc:spChg chg="mod">
          <ac:chgData name="Jeanot" userId="cdf441b5-59e9-4346-906c-b64ac00bf298" providerId="ADAL" clId="{9AB55C22-EFA8-485F-9985-75A8A727223A}" dt="2021-04-15T14:34:14.113" v="1402" actId="1076"/>
          <ac:spMkLst>
            <pc:docMk/>
            <pc:sldMk cId="2282023260" sldId="311"/>
            <ac:spMk id="10" creationId="{15DACDBE-AA45-418A-9DC9-B51AFB087332}"/>
          </ac:spMkLst>
        </pc:spChg>
        <pc:spChg chg="mod">
          <ac:chgData name="Jeanot" userId="cdf441b5-59e9-4346-906c-b64ac00bf298" providerId="ADAL" clId="{9AB55C22-EFA8-485F-9985-75A8A727223A}" dt="2021-04-15T14:32:49.521" v="1345" actId="13926"/>
          <ac:spMkLst>
            <pc:docMk/>
            <pc:sldMk cId="2282023260" sldId="311"/>
            <ac:spMk id="15" creationId="{5DAB6C5F-D93B-4C0A-8BEA-16FD9D679895}"/>
          </ac:spMkLst>
        </pc:spChg>
        <pc:spChg chg="add mod">
          <ac:chgData name="Jeanot" userId="cdf441b5-59e9-4346-906c-b64ac00bf298" providerId="ADAL" clId="{9AB55C22-EFA8-485F-9985-75A8A727223A}" dt="2021-04-15T14:34:57.764" v="1429" actId="404"/>
          <ac:spMkLst>
            <pc:docMk/>
            <pc:sldMk cId="2282023260" sldId="311"/>
            <ac:spMk id="47" creationId="{A23AA571-7237-4E40-AE1F-5B1FDAB4D436}"/>
          </ac:spMkLst>
        </pc:spChg>
        <pc:spChg chg="add mod">
          <ac:chgData name="Jeanot" userId="cdf441b5-59e9-4346-906c-b64ac00bf298" providerId="ADAL" clId="{9AB55C22-EFA8-485F-9985-75A8A727223A}" dt="2021-04-15T14:35:05.377" v="1433" actId="1076"/>
          <ac:spMkLst>
            <pc:docMk/>
            <pc:sldMk cId="2282023260" sldId="311"/>
            <ac:spMk id="52" creationId="{066744A3-6764-4A8E-BF5B-F070F96F2316}"/>
          </ac:spMkLst>
        </pc:spChg>
        <pc:spChg chg="mod">
          <ac:chgData name="Jeanot" userId="cdf441b5-59e9-4346-906c-b64ac00bf298" providerId="ADAL" clId="{9AB55C22-EFA8-485F-9985-75A8A727223A}" dt="2021-04-15T14:33:40.458" v="1381" actId="14100"/>
          <ac:spMkLst>
            <pc:docMk/>
            <pc:sldMk cId="2282023260" sldId="311"/>
            <ac:spMk id="56" creationId="{FC9B0799-6E1A-4579-8A1D-A09CA2A85777}"/>
          </ac:spMkLst>
        </pc:spChg>
        <pc:spChg chg="mod">
          <ac:chgData name="Jeanot" userId="cdf441b5-59e9-4346-906c-b64ac00bf298" providerId="ADAL" clId="{9AB55C22-EFA8-485F-9985-75A8A727223A}" dt="2021-04-15T14:34:52.997" v="1427" actId="1076"/>
          <ac:spMkLst>
            <pc:docMk/>
            <pc:sldMk cId="2282023260" sldId="311"/>
            <ac:spMk id="57" creationId="{83A9AEDF-718C-4F3D-94AE-3BF2D2DFD770}"/>
          </ac:spMkLst>
        </pc:spChg>
        <pc:spChg chg="mod">
          <ac:chgData name="Jeanot" userId="cdf441b5-59e9-4346-906c-b64ac00bf298" providerId="ADAL" clId="{9AB55C22-EFA8-485F-9985-75A8A727223A}" dt="2021-04-15T14:37:08.342" v="1471" actId="20577"/>
          <ac:spMkLst>
            <pc:docMk/>
            <pc:sldMk cId="2282023260" sldId="311"/>
            <ac:spMk id="59" creationId="{3A34C5CB-0E71-4DF3-B6CC-B85B0A1FB2E4}"/>
          </ac:spMkLst>
        </pc:spChg>
      </pc:sldChg>
      <pc:sldChg chg="addSp modSp add del mod modAnim">
        <pc:chgData name="Jeanot" userId="cdf441b5-59e9-4346-906c-b64ac00bf298" providerId="ADAL" clId="{9AB55C22-EFA8-485F-9985-75A8A727223A}" dt="2021-04-15T14:38:23.785" v="1519" actId="20577"/>
        <pc:sldMkLst>
          <pc:docMk/>
          <pc:sldMk cId="900329119" sldId="312"/>
        </pc:sldMkLst>
        <pc:spChg chg="mod">
          <ac:chgData name="Jeanot" userId="cdf441b5-59e9-4346-906c-b64ac00bf298" providerId="ADAL" clId="{9AB55C22-EFA8-485F-9985-75A8A727223A}" dt="2021-04-15T14:38:23.785" v="1519" actId="20577"/>
          <ac:spMkLst>
            <pc:docMk/>
            <pc:sldMk cId="900329119" sldId="312"/>
            <ac:spMk id="10" creationId="{9F23123E-4F91-449A-8226-62C2CA313A83}"/>
          </ac:spMkLst>
        </pc:spChg>
        <pc:spChg chg="add mod">
          <ac:chgData name="Jeanot" userId="cdf441b5-59e9-4346-906c-b64ac00bf298" providerId="ADAL" clId="{9AB55C22-EFA8-485F-9985-75A8A727223A}" dt="2021-04-15T14:37:39.593" v="1510" actId="1076"/>
          <ac:spMkLst>
            <pc:docMk/>
            <pc:sldMk cId="900329119" sldId="312"/>
            <ac:spMk id="16" creationId="{CBF1EF67-7741-4451-80FD-317743E715CE}"/>
          </ac:spMkLst>
        </pc:spChg>
      </pc:sldChg>
      <pc:sldChg chg="delSp modSp add del mod delAnim">
        <pc:chgData name="Jeanot" userId="cdf441b5-59e9-4346-906c-b64ac00bf298" providerId="ADAL" clId="{9AB55C22-EFA8-485F-9985-75A8A727223A}" dt="2021-04-15T14:41:07.109" v="1816" actId="478"/>
        <pc:sldMkLst>
          <pc:docMk/>
          <pc:sldMk cId="3965324163" sldId="313"/>
        </pc:sldMkLst>
        <pc:spChg chg="del mod">
          <ac:chgData name="Jeanot" userId="cdf441b5-59e9-4346-906c-b64ac00bf298" providerId="ADAL" clId="{9AB55C22-EFA8-485F-9985-75A8A727223A}" dt="2021-04-15T14:41:07.109" v="1816" actId="478"/>
          <ac:spMkLst>
            <pc:docMk/>
            <pc:sldMk cId="3965324163" sldId="313"/>
            <ac:spMk id="9" creationId="{BE503CA2-964C-4F8D-99F6-185AAC6D09DB}"/>
          </ac:spMkLst>
        </pc:spChg>
        <pc:spChg chg="mod">
          <ac:chgData name="Jeanot" userId="cdf441b5-59e9-4346-906c-b64ac00bf298" providerId="ADAL" clId="{9AB55C22-EFA8-485F-9985-75A8A727223A}" dt="2021-04-15T14:39:07.993" v="1534" actId="1076"/>
          <ac:spMkLst>
            <pc:docMk/>
            <pc:sldMk cId="3965324163" sldId="313"/>
            <ac:spMk id="19" creationId="{6BE293FA-7ED9-49AC-8920-12FB373D3451}"/>
          </ac:spMkLst>
        </pc:spChg>
        <pc:spChg chg="del">
          <ac:chgData name="Jeanot" userId="cdf441b5-59e9-4346-906c-b64ac00bf298" providerId="ADAL" clId="{9AB55C22-EFA8-485F-9985-75A8A727223A}" dt="2021-04-15T14:39:16.155" v="1536" actId="478"/>
          <ac:spMkLst>
            <pc:docMk/>
            <pc:sldMk cId="3965324163" sldId="313"/>
            <ac:spMk id="67" creationId="{7DC0709C-DB57-4971-A3C2-23D612061C40}"/>
          </ac:spMkLst>
        </pc:spChg>
        <pc:spChg chg="mod">
          <ac:chgData name="Jeanot" userId="cdf441b5-59e9-4346-906c-b64ac00bf298" providerId="ADAL" clId="{9AB55C22-EFA8-485F-9985-75A8A727223A}" dt="2021-04-15T14:39:57.880" v="1624" actId="1076"/>
          <ac:spMkLst>
            <pc:docMk/>
            <pc:sldMk cId="3965324163" sldId="313"/>
            <ac:spMk id="68" creationId="{5111E472-783E-4CFC-B291-7DB82D180B95}"/>
          </ac:spMkLst>
        </pc:spChg>
        <pc:spChg chg="mod">
          <ac:chgData name="Jeanot" userId="cdf441b5-59e9-4346-906c-b64ac00bf298" providerId="ADAL" clId="{9AB55C22-EFA8-485F-9985-75A8A727223A}" dt="2021-04-15T14:41:04.990" v="1815" actId="14100"/>
          <ac:spMkLst>
            <pc:docMk/>
            <pc:sldMk cId="3965324163" sldId="313"/>
            <ac:spMk id="73" creationId="{93BA28EE-716D-4769-A8D5-B4F69CB35238}"/>
          </ac:spMkLst>
        </pc:spChg>
      </pc:sldChg>
      <pc:sldChg chg="addSp modSp mod">
        <pc:chgData name="Jeanot" userId="cdf441b5-59e9-4346-906c-b64ac00bf298" providerId="ADAL" clId="{9AB55C22-EFA8-485F-9985-75A8A727223A}" dt="2021-04-15T14:41:37.120" v="1825" actId="20577"/>
        <pc:sldMkLst>
          <pc:docMk/>
          <pc:sldMk cId="2522437270" sldId="314"/>
        </pc:sldMkLst>
        <pc:spChg chg="add mod">
          <ac:chgData name="Jeanot" userId="cdf441b5-59e9-4346-906c-b64ac00bf298" providerId="ADAL" clId="{9AB55C22-EFA8-485F-9985-75A8A727223A}" dt="2021-04-15T14:41:37.120" v="1825" actId="20577"/>
          <ac:spMkLst>
            <pc:docMk/>
            <pc:sldMk cId="2522437270" sldId="314"/>
            <ac:spMk id="3" creationId="{8A60405B-0E22-4E02-86A0-B05E3C91741E}"/>
          </ac:spMkLst>
        </pc:spChg>
      </pc:sldChg>
      <pc:sldChg chg="new del">
        <pc:chgData name="Jeanot" userId="cdf441b5-59e9-4346-906c-b64ac00bf298" providerId="ADAL" clId="{9AB55C22-EFA8-485F-9985-75A8A727223A}" dt="2021-04-15T13:42:33.404" v="1" actId="47"/>
        <pc:sldMkLst>
          <pc:docMk/>
          <pc:sldMk cId="3786167045" sldId="315"/>
        </pc:sldMkLst>
      </pc:sldChg>
      <pc:sldChg chg="modSp add mod">
        <pc:chgData name="Jeanot" userId="cdf441b5-59e9-4346-906c-b64ac00bf298" providerId="ADAL" clId="{9AB55C22-EFA8-485F-9985-75A8A727223A}" dt="2021-04-15T14:30:48.552" v="1300" actId="1076"/>
        <pc:sldMkLst>
          <pc:docMk/>
          <pc:sldMk cId="4273443926" sldId="315"/>
        </pc:sldMkLst>
        <pc:spChg chg="mod">
          <ac:chgData name="Jeanot" userId="cdf441b5-59e9-4346-906c-b64ac00bf298" providerId="ADAL" clId="{9AB55C22-EFA8-485F-9985-75A8A727223A}" dt="2021-04-15T14:30:48.552" v="1300" actId="1076"/>
          <ac:spMkLst>
            <pc:docMk/>
            <pc:sldMk cId="4273443926" sldId="315"/>
            <ac:spMk id="9" creationId="{653A786D-DD12-4F9D-B5A4-3E54C722EA40}"/>
          </ac:spMkLst>
        </pc:spChg>
        <pc:spChg chg="mod">
          <ac:chgData name="Jeanot" userId="cdf441b5-59e9-4346-906c-b64ac00bf298" providerId="ADAL" clId="{9AB55C22-EFA8-485F-9985-75A8A727223A}" dt="2021-04-15T14:30:48.552" v="1300" actId="1076"/>
          <ac:spMkLst>
            <pc:docMk/>
            <pc:sldMk cId="4273443926" sldId="315"/>
            <ac:spMk id="10" creationId="{3FDE909F-8186-438E-A0DE-ADCCC17AE0BE}"/>
          </ac:spMkLst>
        </pc:spChg>
        <pc:graphicFrameChg chg="mod modGraphic">
          <ac:chgData name="Jeanot" userId="cdf441b5-59e9-4346-906c-b64ac00bf298" providerId="ADAL" clId="{9AB55C22-EFA8-485F-9985-75A8A727223A}" dt="2021-04-15T14:30:48.552" v="1300" actId="1076"/>
          <ac:graphicFrameMkLst>
            <pc:docMk/>
            <pc:sldMk cId="4273443926" sldId="315"/>
            <ac:graphicFrameMk id="6" creationId="{33FDD64A-F5F7-4005-9B58-D17FF8836AEC}"/>
          </ac:graphicFrameMkLst>
        </pc:graphicFrameChg>
      </pc:sldChg>
      <pc:sldChg chg="new del">
        <pc:chgData name="Jeanot" userId="cdf441b5-59e9-4346-906c-b64ac00bf298" providerId="ADAL" clId="{9AB55C22-EFA8-485F-9985-75A8A727223A}" dt="2021-04-22T10:30:11.594" v="1828" actId="47"/>
        <pc:sldMkLst>
          <pc:docMk/>
          <pc:sldMk cId="1708124905" sldId="319"/>
        </pc:sldMkLst>
      </pc:sldChg>
      <pc:sldChg chg="addSp delSp modSp add mod delAnim modAnim">
        <pc:chgData name="Jeanot" userId="cdf441b5-59e9-4346-906c-b64ac00bf298" providerId="ADAL" clId="{9AB55C22-EFA8-485F-9985-75A8A727223A}" dt="2021-04-22T10:45:31.127" v="2296" actId="478"/>
        <pc:sldMkLst>
          <pc:docMk/>
          <pc:sldMk cId="2814479593" sldId="320"/>
        </pc:sldMkLst>
        <pc:spChg chg="del">
          <ac:chgData name="Jeanot" userId="cdf441b5-59e9-4346-906c-b64ac00bf298" providerId="ADAL" clId="{9AB55C22-EFA8-485F-9985-75A8A727223A}" dt="2021-04-22T10:30:56.222" v="1936" actId="478"/>
          <ac:spMkLst>
            <pc:docMk/>
            <pc:sldMk cId="2814479593" sldId="320"/>
            <ac:spMk id="2" creationId="{95D5975E-6B82-4593-B230-FA4F23A3B524}"/>
          </ac:spMkLst>
        </pc:spChg>
        <pc:spChg chg="add del mod">
          <ac:chgData name="Jeanot" userId="cdf441b5-59e9-4346-906c-b64ac00bf298" providerId="ADAL" clId="{9AB55C22-EFA8-485F-9985-75A8A727223A}" dt="2021-04-22T10:33:27.673" v="1999" actId="478"/>
          <ac:spMkLst>
            <pc:docMk/>
            <pc:sldMk cId="2814479593" sldId="320"/>
            <ac:spMk id="3" creationId="{58A87F91-F682-4AA7-8266-B3143678E6F2}"/>
          </ac:spMkLst>
        </pc:spChg>
        <pc:spChg chg="mod">
          <ac:chgData name="Jeanot" userId="cdf441b5-59e9-4346-906c-b64ac00bf298" providerId="ADAL" clId="{9AB55C22-EFA8-485F-9985-75A8A727223A}" dt="2021-04-22T10:38:35.724" v="2136" actId="313"/>
          <ac:spMkLst>
            <pc:docMk/>
            <pc:sldMk cId="2814479593" sldId="320"/>
            <ac:spMk id="4" creationId="{02529FC3-1B4A-43AF-A2B3-935CA16B18F5}"/>
          </ac:spMkLst>
        </pc:spChg>
        <pc:spChg chg="del">
          <ac:chgData name="Jeanot" userId="cdf441b5-59e9-4346-906c-b64ac00bf298" providerId="ADAL" clId="{9AB55C22-EFA8-485F-9985-75A8A727223A}" dt="2021-04-22T10:31:06.375" v="1938" actId="478"/>
          <ac:spMkLst>
            <pc:docMk/>
            <pc:sldMk cId="2814479593" sldId="320"/>
            <ac:spMk id="7" creationId="{1408A67F-9340-4788-AD4B-518D5CC89704}"/>
          </ac:spMkLst>
        </pc:spChg>
        <pc:spChg chg="del">
          <ac:chgData name="Jeanot" userId="cdf441b5-59e9-4346-906c-b64ac00bf298" providerId="ADAL" clId="{9AB55C22-EFA8-485F-9985-75A8A727223A}" dt="2021-04-22T10:31:06.375" v="1938" actId="478"/>
          <ac:spMkLst>
            <pc:docMk/>
            <pc:sldMk cId="2814479593" sldId="320"/>
            <ac:spMk id="8" creationId="{E60B71B2-4751-417C-815D-AFC824EB2110}"/>
          </ac:spMkLst>
        </pc:spChg>
        <pc:spChg chg="del">
          <ac:chgData name="Jeanot" userId="cdf441b5-59e9-4346-906c-b64ac00bf298" providerId="ADAL" clId="{9AB55C22-EFA8-485F-9985-75A8A727223A}" dt="2021-04-22T10:31:06.375" v="1938" actId="478"/>
          <ac:spMkLst>
            <pc:docMk/>
            <pc:sldMk cId="2814479593" sldId="320"/>
            <ac:spMk id="10" creationId="{15DACDBE-AA45-418A-9DC9-B51AFB087332}"/>
          </ac:spMkLst>
        </pc:spChg>
        <pc:spChg chg="del">
          <ac:chgData name="Jeanot" userId="cdf441b5-59e9-4346-906c-b64ac00bf298" providerId="ADAL" clId="{9AB55C22-EFA8-485F-9985-75A8A727223A}" dt="2021-04-22T10:31:06.375" v="1938" actId="478"/>
          <ac:spMkLst>
            <pc:docMk/>
            <pc:sldMk cId="2814479593" sldId="320"/>
            <ac:spMk id="11" creationId="{EDC53C1F-05F5-4954-9857-F939661E0B6B}"/>
          </ac:spMkLst>
        </pc:spChg>
        <pc:spChg chg="del">
          <ac:chgData name="Jeanot" userId="cdf441b5-59e9-4346-906c-b64ac00bf298" providerId="ADAL" clId="{9AB55C22-EFA8-485F-9985-75A8A727223A}" dt="2021-04-22T10:31:06.375" v="1938" actId="478"/>
          <ac:spMkLst>
            <pc:docMk/>
            <pc:sldMk cId="2814479593" sldId="320"/>
            <ac:spMk id="12" creationId="{F2B8D490-6CF9-4805-96D1-7ACE7F07B350}"/>
          </ac:spMkLst>
        </pc:spChg>
        <pc:spChg chg="del">
          <ac:chgData name="Jeanot" userId="cdf441b5-59e9-4346-906c-b64ac00bf298" providerId="ADAL" clId="{9AB55C22-EFA8-485F-9985-75A8A727223A}" dt="2021-04-22T10:31:06.375" v="1938" actId="478"/>
          <ac:spMkLst>
            <pc:docMk/>
            <pc:sldMk cId="2814479593" sldId="320"/>
            <ac:spMk id="13" creationId="{E4D27126-D719-4158-97AA-8A19CEDC380D}"/>
          </ac:spMkLst>
        </pc:spChg>
        <pc:spChg chg="del">
          <ac:chgData name="Jeanot" userId="cdf441b5-59e9-4346-906c-b64ac00bf298" providerId="ADAL" clId="{9AB55C22-EFA8-485F-9985-75A8A727223A}" dt="2021-04-22T10:31:06.375" v="1938" actId="478"/>
          <ac:spMkLst>
            <pc:docMk/>
            <pc:sldMk cId="2814479593" sldId="320"/>
            <ac:spMk id="15" creationId="{5DAB6C5F-D93B-4C0A-8BEA-16FD9D679895}"/>
          </ac:spMkLst>
        </pc:spChg>
        <pc:spChg chg="del">
          <ac:chgData name="Jeanot" userId="cdf441b5-59e9-4346-906c-b64ac00bf298" providerId="ADAL" clId="{9AB55C22-EFA8-485F-9985-75A8A727223A}" dt="2021-04-22T10:31:06.375" v="1938" actId="478"/>
          <ac:spMkLst>
            <pc:docMk/>
            <pc:sldMk cId="2814479593" sldId="320"/>
            <ac:spMk id="16" creationId="{9C4CC601-37AA-4C25-81B8-95BDDB90C4AB}"/>
          </ac:spMkLst>
        </pc:spChg>
        <pc:spChg chg="del">
          <ac:chgData name="Jeanot" userId="cdf441b5-59e9-4346-906c-b64ac00bf298" providerId="ADAL" clId="{9AB55C22-EFA8-485F-9985-75A8A727223A}" dt="2021-04-22T10:31:06.375" v="1938" actId="478"/>
          <ac:spMkLst>
            <pc:docMk/>
            <pc:sldMk cId="2814479593" sldId="320"/>
            <ac:spMk id="17" creationId="{3C851551-7D08-4FF3-A7D7-2E4DCDDAB7E3}"/>
          </ac:spMkLst>
        </pc:spChg>
        <pc:spChg chg="del">
          <ac:chgData name="Jeanot" userId="cdf441b5-59e9-4346-906c-b64ac00bf298" providerId="ADAL" clId="{9AB55C22-EFA8-485F-9985-75A8A727223A}" dt="2021-04-22T10:31:06.375" v="1938" actId="478"/>
          <ac:spMkLst>
            <pc:docMk/>
            <pc:sldMk cId="2814479593" sldId="320"/>
            <ac:spMk id="19" creationId="{6BE293FA-7ED9-49AC-8920-12FB373D3451}"/>
          </ac:spMkLst>
        </pc:spChg>
        <pc:spChg chg="del">
          <ac:chgData name="Jeanot" userId="cdf441b5-59e9-4346-906c-b64ac00bf298" providerId="ADAL" clId="{9AB55C22-EFA8-485F-9985-75A8A727223A}" dt="2021-04-22T10:31:06.375" v="1938" actId="478"/>
          <ac:spMkLst>
            <pc:docMk/>
            <pc:sldMk cId="2814479593" sldId="320"/>
            <ac:spMk id="20" creationId="{497BB456-CB97-4BC3-AB57-240D6DDE85F6}"/>
          </ac:spMkLst>
        </pc:spChg>
        <pc:spChg chg="del">
          <ac:chgData name="Jeanot" userId="cdf441b5-59e9-4346-906c-b64ac00bf298" providerId="ADAL" clId="{9AB55C22-EFA8-485F-9985-75A8A727223A}" dt="2021-04-22T10:31:06.375" v="1938" actId="478"/>
          <ac:spMkLst>
            <pc:docMk/>
            <pc:sldMk cId="2814479593" sldId="320"/>
            <ac:spMk id="23" creationId="{FD461899-E690-42B1-B141-3D4F710C3C79}"/>
          </ac:spMkLst>
        </pc:spChg>
        <pc:spChg chg="del">
          <ac:chgData name="Jeanot" userId="cdf441b5-59e9-4346-906c-b64ac00bf298" providerId="ADAL" clId="{9AB55C22-EFA8-485F-9985-75A8A727223A}" dt="2021-04-22T10:31:06.375" v="1938" actId="478"/>
          <ac:spMkLst>
            <pc:docMk/>
            <pc:sldMk cId="2814479593" sldId="320"/>
            <ac:spMk id="25" creationId="{30AFFC77-CB79-4280-8147-EEEA863D6876}"/>
          </ac:spMkLst>
        </pc:spChg>
        <pc:spChg chg="del">
          <ac:chgData name="Jeanot" userId="cdf441b5-59e9-4346-906c-b64ac00bf298" providerId="ADAL" clId="{9AB55C22-EFA8-485F-9985-75A8A727223A}" dt="2021-04-22T10:31:06.375" v="1938" actId="478"/>
          <ac:spMkLst>
            <pc:docMk/>
            <pc:sldMk cId="2814479593" sldId="320"/>
            <ac:spMk id="26" creationId="{C537EAB0-017B-44AB-8B73-25ED6DBBD5F9}"/>
          </ac:spMkLst>
        </pc:spChg>
        <pc:spChg chg="del">
          <ac:chgData name="Jeanot" userId="cdf441b5-59e9-4346-906c-b64ac00bf298" providerId="ADAL" clId="{9AB55C22-EFA8-485F-9985-75A8A727223A}" dt="2021-04-22T10:31:06.375" v="1938" actId="478"/>
          <ac:spMkLst>
            <pc:docMk/>
            <pc:sldMk cId="2814479593" sldId="320"/>
            <ac:spMk id="27" creationId="{49FC8D25-DABA-44D4-94C7-DC36BBAC0224}"/>
          </ac:spMkLst>
        </pc:spChg>
        <pc:spChg chg="del">
          <ac:chgData name="Jeanot" userId="cdf441b5-59e9-4346-906c-b64ac00bf298" providerId="ADAL" clId="{9AB55C22-EFA8-485F-9985-75A8A727223A}" dt="2021-04-22T10:31:06.375" v="1938" actId="478"/>
          <ac:spMkLst>
            <pc:docMk/>
            <pc:sldMk cId="2814479593" sldId="320"/>
            <ac:spMk id="28" creationId="{FD7B651E-7C1B-4773-AEC6-3BFF59239B6F}"/>
          </ac:spMkLst>
        </pc:spChg>
        <pc:spChg chg="del">
          <ac:chgData name="Jeanot" userId="cdf441b5-59e9-4346-906c-b64ac00bf298" providerId="ADAL" clId="{9AB55C22-EFA8-485F-9985-75A8A727223A}" dt="2021-04-22T10:31:06.375" v="1938" actId="478"/>
          <ac:spMkLst>
            <pc:docMk/>
            <pc:sldMk cId="2814479593" sldId="320"/>
            <ac:spMk id="30" creationId="{C8954DCE-89D3-4685-86A6-5F1B37A34E31}"/>
          </ac:spMkLst>
        </pc:spChg>
        <pc:spChg chg="del">
          <ac:chgData name="Jeanot" userId="cdf441b5-59e9-4346-906c-b64ac00bf298" providerId="ADAL" clId="{9AB55C22-EFA8-485F-9985-75A8A727223A}" dt="2021-04-22T10:31:06.375" v="1938" actId="478"/>
          <ac:spMkLst>
            <pc:docMk/>
            <pc:sldMk cId="2814479593" sldId="320"/>
            <ac:spMk id="31" creationId="{38027426-DCA1-4D97-8267-5E35EA794CAC}"/>
          </ac:spMkLst>
        </pc:spChg>
        <pc:spChg chg="del">
          <ac:chgData name="Jeanot" userId="cdf441b5-59e9-4346-906c-b64ac00bf298" providerId="ADAL" clId="{9AB55C22-EFA8-485F-9985-75A8A727223A}" dt="2021-04-22T10:31:06.375" v="1938" actId="478"/>
          <ac:spMkLst>
            <pc:docMk/>
            <pc:sldMk cId="2814479593" sldId="320"/>
            <ac:spMk id="33" creationId="{0457786E-B6AA-46BA-B915-957749568B88}"/>
          </ac:spMkLst>
        </pc:spChg>
        <pc:spChg chg="del">
          <ac:chgData name="Jeanot" userId="cdf441b5-59e9-4346-906c-b64ac00bf298" providerId="ADAL" clId="{9AB55C22-EFA8-485F-9985-75A8A727223A}" dt="2021-04-22T10:31:06.375" v="1938" actId="478"/>
          <ac:spMkLst>
            <pc:docMk/>
            <pc:sldMk cId="2814479593" sldId="320"/>
            <ac:spMk id="34" creationId="{384EAAF3-8C06-4BD2-ABC3-73078EDA3EBE}"/>
          </ac:spMkLst>
        </pc:spChg>
        <pc:spChg chg="del">
          <ac:chgData name="Jeanot" userId="cdf441b5-59e9-4346-906c-b64ac00bf298" providerId="ADAL" clId="{9AB55C22-EFA8-485F-9985-75A8A727223A}" dt="2021-04-22T10:31:06.375" v="1938" actId="478"/>
          <ac:spMkLst>
            <pc:docMk/>
            <pc:sldMk cId="2814479593" sldId="320"/>
            <ac:spMk id="35" creationId="{79BF65BF-2B59-4710-884D-20256D9D2545}"/>
          </ac:spMkLst>
        </pc:spChg>
        <pc:spChg chg="del">
          <ac:chgData name="Jeanot" userId="cdf441b5-59e9-4346-906c-b64ac00bf298" providerId="ADAL" clId="{9AB55C22-EFA8-485F-9985-75A8A727223A}" dt="2021-04-22T10:31:06.375" v="1938" actId="478"/>
          <ac:spMkLst>
            <pc:docMk/>
            <pc:sldMk cId="2814479593" sldId="320"/>
            <ac:spMk id="36" creationId="{4F1E46E2-C271-4726-B5CF-43FD6FC68503}"/>
          </ac:spMkLst>
        </pc:spChg>
        <pc:spChg chg="del">
          <ac:chgData name="Jeanot" userId="cdf441b5-59e9-4346-906c-b64ac00bf298" providerId="ADAL" clId="{9AB55C22-EFA8-485F-9985-75A8A727223A}" dt="2021-04-22T10:31:06.375" v="1938" actId="478"/>
          <ac:spMkLst>
            <pc:docMk/>
            <pc:sldMk cId="2814479593" sldId="320"/>
            <ac:spMk id="37" creationId="{0392FF5D-0992-4D38-80BB-F45F53D82085}"/>
          </ac:spMkLst>
        </pc:spChg>
        <pc:spChg chg="del">
          <ac:chgData name="Jeanot" userId="cdf441b5-59e9-4346-906c-b64ac00bf298" providerId="ADAL" clId="{9AB55C22-EFA8-485F-9985-75A8A727223A}" dt="2021-04-22T10:31:06.375" v="1938" actId="478"/>
          <ac:spMkLst>
            <pc:docMk/>
            <pc:sldMk cId="2814479593" sldId="320"/>
            <ac:spMk id="40" creationId="{659D6076-9132-40D6-A2A1-B6D9AE95E444}"/>
          </ac:spMkLst>
        </pc:spChg>
        <pc:spChg chg="del">
          <ac:chgData name="Jeanot" userId="cdf441b5-59e9-4346-906c-b64ac00bf298" providerId="ADAL" clId="{9AB55C22-EFA8-485F-9985-75A8A727223A}" dt="2021-04-22T10:31:06.375" v="1938" actId="478"/>
          <ac:spMkLst>
            <pc:docMk/>
            <pc:sldMk cId="2814479593" sldId="320"/>
            <ac:spMk id="43" creationId="{FCE1710A-DA09-486B-8779-234E597A1BDE}"/>
          </ac:spMkLst>
        </pc:spChg>
        <pc:spChg chg="del">
          <ac:chgData name="Jeanot" userId="cdf441b5-59e9-4346-906c-b64ac00bf298" providerId="ADAL" clId="{9AB55C22-EFA8-485F-9985-75A8A727223A}" dt="2021-04-22T10:31:06.375" v="1938" actId="478"/>
          <ac:spMkLst>
            <pc:docMk/>
            <pc:sldMk cId="2814479593" sldId="320"/>
            <ac:spMk id="45" creationId="{DC34C40A-47BD-41ED-A1C4-733CF4F9B594}"/>
          </ac:spMkLst>
        </pc:spChg>
        <pc:spChg chg="del">
          <ac:chgData name="Jeanot" userId="cdf441b5-59e9-4346-906c-b64ac00bf298" providerId="ADAL" clId="{9AB55C22-EFA8-485F-9985-75A8A727223A}" dt="2021-04-22T10:31:06.375" v="1938" actId="478"/>
          <ac:spMkLst>
            <pc:docMk/>
            <pc:sldMk cId="2814479593" sldId="320"/>
            <ac:spMk id="46" creationId="{7AC1C098-F387-4209-8DF6-80F6FCD43EA8}"/>
          </ac:spMkLst>
        </pc:spChg>
        <pc:spChg chg="del">
          <ac:chgData name="Jeanot" userId="cdf441b5-59e9-4346-906c-b64ac00bf298" providerId="ADAL" clId="{9AB55C22-EFA8-485F-9985-75A8A727223A}" dt="2021-04-22T10:31:06.375" v="1938" actId="478"/>
          <ac:spMkLst>
            <pc:docMk/>
            <pc:sldMk cId="2814479593" sldId="320"/>
            <ac:spMk id="47" creationId="{A23AA571-7237-4E40-AE1F-5B1FDAB4D436}"/>
          </ac:spMkLst>
        </pc:spChg>
        <pc:spChg chg="del">
          <ac:chgData name="Jeanot" userId="cdf441b5-59e9-4346-906c-b64ac00bf298" providerId="ADAL" clId="{9AB55C22-EFA8-485F-9985-75A8A727223A}" dt="2021-04-22T10:31:06.375" v="1938" actId="478"/>
          <ac:spMkLst>
            <pc:docMk/>
            <pc:sldMk cId="2814479593" sldId="320"/>
            <ac:spMk id="48" creationId="{83E52C62-BF50-4CF0-B9B4-E71D92FDF799}"/>
          </ac:spMkLst>
        </pc:spChg>
        <pc:spChg chg="del">
          <ac:chgData name="Jeanot" userId="cdf441b5-59e9-4346-906c-b64ac00bf298" providerId="ADAL" clId="{9AB55C22-EFA8-485F-9985-75A8A727223A}" dt="2021-04-22T10:31:06.375" v="1938" actId="478"/>
          <ac:spMkLst>
            <pc:docMk/>
            <pc:sldMk cId="2814479593" sldId="320"/>
            <ac:spMk id="49" creationId="{706B7F18-AEDB-4386-B5AE-FAE40FD9E12A}"/>
          </ac:spMkLst>
        </pc:spChg>
        <pc:spChg chg="del">
          <ac:chgData name="Jeanot" userId="cdf441b5-59e9-4346-906c-b64ac00bf298" providerId="ADAL" clId="{9AB55C22-EFA8-485F-9985-75A8A727223A}" dt="2021-04-22T10:31:06.375" v="1938" actId="478"/>
          <ac:spMkLst>
            <pc:docMk/>
            <pc:sldMk cId="2814479593" sldId="320"/>
            <ac:spMk id="50" creationId="{EBD3EC76-1675-42BF-B53E-972318F858DC}"/>
          </ac:spMkLst>
        </pc:spChg>
        <pc:spChg chg="del">
          <ac:chgData name="Jeanot" userId="cdf441b5-59e9-4346-906c-b64ac00bf298" providerId="ADAL" clId="{9AB55C22-EFA8-485F-9985-75A8A727223A}" dt="2021-04-22T10:31:06.375" v="1938" actId="478"/>
          <ac:spMkLst>
            <pc:docMk/>
            <pc:sldMk cId="2814479593" sldId="320"/>
            <ac:spMk id="51" creationId="{1B29560F-6214-40D9-9261-BCAAB381AAE7}"/>
          </ac:spMkLst>
        </pc:spChg>
        <pc:spChg chg="del">
          <ac:chgData name="Jeanot" userId="cdf441b5-59e9-4346-906c-b64ac00bf298" providerId="ADAL" clId="{9AB55C22-EFA8-485F-9985-75A8A727223A}" dt="2021-04-22T10:31:06.375" v="1938" actId="478"/>
          <ac:spMkLst>
            <pc:docMk/>
            <pc:sldMk cId="2814479593" sldId="320"/>
            <ac:spMk id="52" creationId="{066744A3-6764-4A8E-BF5B-F070F96F2316}"/>
          </ac:spMkLst>
        </pc:spChg>
        <pc:spChg chg="del">
          <ac:chgData name="Jeanot" userId="cdf441b5-59e9-4346-906c-b64ac00bf298" providerId="ADAL" clId="{9AB55C22-EFA8-485F-9985-75A8A727223A}" dt="2021-04-22T10:31:06.375" v="1938" actId="478"/>
          <ac:spMkLst>
            <pc:docMk/>
            <pc:sldMk cId="2814479593" sldId="320"/>
            <ac:spMk id="53" creationId="{7766C6D1-AC8E-4E53-AEC2-23E1B27F1E57}"/>
          </ac:spMkLst>
        </pc:spChg>
        <pc:spChg chg="del">
          <ac:chgData name="Jeanot" userId="cdf441b5-59e9-4346-906c-b64ac00bf298" providerId="ADAL" clId="{9AB55C22-EFA8-485F-9985-75A8A727223A}" dt="2021-04-22T10:31:06.375" v="1938" actId="478"/>
          <ac:spMkLst>
            <pc:docMk/>
            <pc:sldMk cId="2814479593" sldId="320"/>
            <ac:spMk id="54" creationId="{5FD59A95-BC61-4760-A26C-2F510BA73A5D}"/>
          </ac:spMkLst>
        </pc:spChg>
        <pc:spChg chg="del">
          <ac:chgData name="Jeanot" userId="cdf441b5-59e9-4346-906c-b64ac00bf298" providerId="ADAL" clId="{9AB55C22-EFA8-485F-9985-75A8A727223A}" dt="2021-04-22T10:31:06.375" v="1938" actId="478"/>
          <ac:spMkLst>
            <pc:docMk/>
            <pc:sldMk cId="2814479593" sldId="320"/>
            <ac:spMk id="55" creationId="{41621132-B502-4CC2-93F5-42B7223237FE}"/>
          </ac:spMkLst>
        </pc:spChg>
        <pc:spChg chg="del">
          <ac:chgData name="Jeanot" userId="cdf441b5-59e9-4346-906c-b64ac00bf298" providerId="ADAL" clId="{9AB55C22-EFA8-485F-9985-75A8A727223A}" dt="2021-04-22T10:31:06.375" v="1938" actId="478"/>
          <ac:spMkLst>
            <pc:docMk/>
            <pc:sldMk cId="2814479593" sldId="320"/>
            <ac:spMk id="56" creationId="{FC9B0799-6E1A-4579-8A1D-A09CA2A85777}"/>
          </ac:spMkLst>
        </pc:spChg>
        <pc:spChg chg="del">
          <ac:chgData name="Jeanot" userId="cdf441b5-59e9-4346-906c-b64ac00bf298" providerId="ADAL" clId="{9AB55C22-EFA8-485F-9985-75A8A727223A}" dt="2021-04-22T10:31:06.375" v="1938" actId="478"/>
          <ac:spMkLst>
            <pc:docMk/>
            <pc:sldMk cId="2814479593" sldId="320"/>
            <ac:spMk id="57" creationId="{83A9AEDF-718C-4F3D-94AE-3BF2D2DFD770}"/>
          </ac:spMkLst>
        </pc:spChg>
        <pc:spChg chg="del">
          <ac:chgData name="Jeanot" userId="cdf441b5-59e9-4346-906c-b64ac00bf298" providerId="ADAL" clId="{9AB55C22-EFA8-485F-9985-75A8A727223A}" dt="2021-04-22T10:31:06.375" v="1938" actId="478"/>
          <ac:spMkLst>
            <pc:docMk/>
            <pc:sldMk cId="2814479593" sldId="320"/>
            <ac:spMk id="58" creationId="{01AFBB3C-890A-402A-8152-83D5CAD1E723}"/>
          </ac:spMkLst>
        </pc:spChg>
        <pc:spChg chg="del">
          <ac:chgData name="Jeanot" userId="cdf441b5-59e9-4346-906c-b64ac00bf298" providerId="ADAL" clId="{9AB55C22-EFA8-485F-9985-75A8A727223A}" dt="2021-04-22T10:31:06.375" v="1938" actId="478"/>
          <ac:spMkLst>
            <pc:docMk/>
            <pc:sldMk cId="2814479593" sldId="320"/>
            <ac:spMk id="59" creationId="{3A34C5CB-0E71-4DF3-B6CC-B85B0A1FB2E4}"/>
          </ac:spMkLst>
        </pc:spChg>
        <pc:spChg chg="del">
          <ac:chgData name="Jeanot" userId="cdf441b5-59e9-4346-906c-b64ac00bf298" providerId="ADAL" clId="{9AB55C22-EFA8-485F-9985-75A8A727223A}" dt="2021-04-22T10:30:56.222" v="1936" actId="478"/>
          <ac:spMkLst>
            <pc:docMk/>
            <pc:sldMk cId="2814479593" sldId="320"/>
            <ac:spMk id="60" creationId="{E753FFFE-9786-40DD-9FFA-BFA277EEFA6C}"/>
          </ac:spMkLst>
        </pc:spChg>
        <pc:spChg chg="add mod">
          <ac:chgData name="Jeanot" userId="cdf441b5-59e9-4346-906c-b64ac00bf298" providerId="ADAL" clId="{9AB55C22-EFA8-485F-9985-75A8A727223A}" dt="2021-04-22T10:40:36.331" v="2259" actId="164"/>
          <ac:spMkLst>
            <pc:docMk/>
            <pc:sldMk cId="2814479593" sldId="320"/>
            <ac:spMk id="61" creationId="{545C4A6B-D046-428C-8340-F9F07A4633A0}"/>
          </ac:spMkLst>
        </pc:spChg>
        <pc:spChg chg="add mod">
          <ac:chgData name="Jeanot" userId="cdf441b5-59e9-4346-906c-b64ac00bf298" providerId="ADAL" clId="{9AB55C22-EFA8-485F-9985-75A8A727223A}" dt="2021-04-22T10:40:36.331" v="2259" actId="164"/>
          <ac:spMkLst>
            <pc:docMk/>
            <pc:sldMk cId="2814479593" sldId="320"/>
            <ac:spMk id="62" creationId="{C7FEFE66-8C45-46EE-AADD-98982C1EB4A2}"/>
          </ac:spMkLst>
        </pc:spChg>
        <pc:spChg chg="add mod">
          <ac:chgData name="Jeanot" userId="cdf441b5-59e9-4346-906c-b64ac00bf298" providerId="ADAL" clId="{9AB55C22-EFA8-485F-9985-75A8A727223A}" dt="2021-04-22T10:40:36.331" v="2259" actId="164"/>
          <ac:spMkLst>
            <pc:docMk/>
            <pc:sldMk cId="2814479593" sldId="320"/>
            <ac:spMk id="63" creationId="{F78ACA19-AE21-47B2-A905-0B09963C746D}"/>
          </ac:spMkLst>
        </pc:spChg>
        <pc:spChg chg="add mod">
          <ac:chgData name="Jeanot" userId="cdf441b5-59e9-4346-906c-b64ac00bf298" providerId="ADAL" clId="{9AB55C22-EFA8-485F-9985-75A8A727223A}" dt="2021-04-22T10:40:36.331" v="2259" actId="164"/>
          <ac:spMkLst>
            <pc:docMk/>
            <pc:sldMk cId="2814479593" sldId="320"/>
            <ac:spMk id="64" creationId="{FFD23E36-09BF-4FDF-B5C8-0F517FEE88B8}"/>
          </ac:spMkLst>
        </pc:spChg>
        <pc:spChg chg="add mod">
          <ac:chgData name="Jeanot" userId="cdf441b5-59e9-4346-906c-b64ac00bf298" providerId="ADAL" clId="{9AB55C22-EFA8-485F-9985-75A8A727223A}" dt="2021-04-22T10:40:36.331" v="2259" actId="164"/>
          <ac:spMkLst>
            <pc:docMk/>
            <pc:sldMk cId="2814479593" sldId="320"/>
            <ac:spMk id="65" creationId="{F6D44723-470E-4C9C-8552-F014A61C3F3A}"/>
          </ac:spMkLst>
        </pc:spChg>
        <pc:spChg chg="add mod">
          <ac:chgData name="Jeanot" userId="cdf441b5-59e9-4346-906c-b64ac00bf298" providerId="ADAL" clId="{9AB55C22-EFA8-485F-9985-75A8A727223A}" dt="2021-04-22T10:40:36.331" v="2259" actId="164"/>
          <ac:spMkLst>
            <pc:docMk/>
            <pc:sldMk cId="2814479593" sldId="320"/>
            <ac:spMk id="66" creationId="{3535A479-A272-42AE-884E-5C80699C86BC}"/>
          </ac:spMkLst>
        </pc:spChg>
        <pc:spChg chg="add mod">
          <ac:chgData name="Jeanot" userId="cdf441b5-59e9-4346-906c-b64ac00bf298" providerId="ADAL" clId="{9AB55C22-EFA8-485F-9985-75A8A727223A}" dt="2021-04-22T10:40:36.331" v="2259" actId="164"/>
          <ac:spMkLst>
            <pc:docMk/>
            <pc:sldMk cId="2814479593" sldId="320"/>
            <ac:spMk id="67" creationId="{A884DC49-9E3A-4342-831C-4EACB0324C64}"/>
          </ac:spMkLst>
        </pc:spChg>
        <pc:spChg chg="add mod">
          <ac:chgData name="Jeanot" userId="cdf441b5-59e9-4346-906c-b64ac00bf298" providerId="ADAL" clId="{9AB55C22-EFA8-485F-9985-75A8A727223A}" dt="2021-04-22T10:40:36.331" v="2259" actId="164"/>
          <ac:spMkLst>
            <pc:docMk/>
            <pc:sldMk cId="2814479593" sldId="320"/>
            <ac:spMk id="68" creationId="{C57E0859-92FA-4AD8-8066-8FB59B07D564}"/>
          </ac:spMkLst>
        </pc:spChg>
        <pc:spChg chg="add mod">
          <ac:chgData name="Jeanot" userId="cdf441b5-59e9-4346-906c-b64ac00bf298" providerId="ADAL" clId="{9AB55C22-EFA8-485F-9985-75A8A727223A}" dt="2021-04-22T10:40:36.331" v="2259" actId="164"/>
          <ac:spMkLst>
            <pc:docMk/>
            <pc:sldMk cId="2814479593" sldId="320"/>
            <ac:spMk id="69" creationId="{0D2D8901-6C50-4241-8C57-6A5920375C4F}"/>
          </ac:spMkLst>
        </pc:spChg>
        <pc:spChg chg="add mod">
          <ac:chgData name="Jeanot" userId="cdf441b5-59e9-4346-906c-b64ac00bf298" providerId="ADAL" clId="{9AB55C22-EFA8-485F-9985-75A8A727223A}" dt="2021-04-22T10:40:36.331" v="2259" actId="164"/>
          <ac:spMkLst>
            <pc:docMk/>
            <pc:sldMk cId="2814479593" sldId="320"/>
            <ac:spMk id="70" creationId="{B791A72B-1017-454B-B73D-379CC69A488B}"/>
          </ac:spMkLst>
        </pc:spChg>
        <pc:spChg chg="add mod">
          <ac:chgData name="Jeanot" userId="cdf441b5-59e9-4346-906c-b64ac00bf298" providerId="ADAL" clId="{9AB55C22-EFA8-485F-9985-75A8A727223A}" dt="2021-04-22T10:40:36.331" v="2259" actId="164"/>
          <ac:spMkLst>
            <pc:docMk/>
            <pc:sldMk cId="2814479593" sldId="320"/>
            <ac:spMk id="71" creationId="{4DD2ACE3-D2AE-4D5F-95F9-A4B900CF33FF}"/>
          </ac:spMkLst>
        </pc:spChg>
        <pc:spChg chg="add mod">
          <ac:chgData name="Jeanot" userId="cdf441b5-59e9-4346-906c-b64ac00bf298" providerId="ADAL" clId="{9AB55C22-EFA8-485F-9985-75A8A727223A}" dt="2021-04-22T10:40:36.331" v="2259" actId="164"/>
          <ac:spMkLst>
            <pc:docMk/>
            <pc:sldMk cId="2814479593" sldId="320"/>
            <ac:spMk id="72" creationId="{4780DE26-643D-4875-A16E-FE6374FFAB85}"/>
          </ac:spMkLst>
        </pc:spChg>
        <pc:spChg chg="add mod">
          <ac:chgData name="Jeanot" userId="cdf441b5-59e9-4346-906c-b64ac00bf298" providerId="ADAL" clId="{9AB55C22-EFA8-485F-9985-75A8A727223A}" dt="2021-04-22T10:40:36.331" v="2259" actId="164"/>
          <ac:spMkLst>
            <pc:docMk/>
            <pc:sldMk cId="2814479593" sldId="320"/>
            <ac:spMk id="73" creationId="{8BD8643E-A415-4E0C-8998-91C99860FA0A}"/>
          </ac:spMkLst>
        </pc:spChg>
        <pc:spChg chg="add mod">
          <ac:chgData name="Jeanot" userId="cdf441b5-59e9-4346-906c-b64ac00bf298" providerId="ADAL" clId="{9AB55C22-EFA8-485F-9985-75A8A727223A}" dt="2021-04-22T10:40:36.331" v="2259" actId="164"/>
          <ac:spMkLst>
            <pc:docMk/>
            <pc:sldMk cId="2814479593" sldId="320"/>
            <ac:spMk id="74" creationId="{F7AAF1C7-EFFF-45F9-A95D-7EE8B6CFF1FA}"/>
          </ac:spMkLst>
        </pc:spChg>
        <pc:spChg chg="add mod">
          <ac:chgData name="Jeanot" userId="cdf441b5-59e9-4346-906c-b64ac00bf298" providerId="ADAL" clId="{9AB55C22-EFA8-485F-9985-75A8A727223A}" dt="2021-04-22T10:40:36.331" v="2259" actId="164"/>
          <ac:spMkLst>
            <pc:docMk/>
            <pc:sldMk cId="2814479593" sldId="320"/>
            <ac:spMk id="75" creationId="{41889CFE-9706-4DB4-86C8-648125AF6743}"/>
          </ac:spMkLst>
        </pc:spChg>
        <pc:spChg chg="add mod">
          <ac:chgData name="Jeanot" userId="cdf441b5-59e9-4346-906c-b64ac00bf298" providerId="ADAL" clId="{9AB55C22-EFA8-485F-9985-75A8A727223A}" dt="2021-04-22T10:40:36.331" v="2259" actId="164"/>
          <ac:spMkLst>
            <pc:docMk/>
            <pc:sldMk cId="2814479593" sldId="320"/>
            <ac:spMk id="76" creationId="{BDD95592-C0A0-44C5-B83C-C2A4E5913551}"/>
          </ac:spMkLst>
        </pc:spChg>
        <pc:spChg chg="add mod">
          <ac:chgData name="Jeanot" userId="cdf441b5-59e9-4346-906c-b64ac00bf298" providerId="ADAL" clId="{9AB55C22-EFA8-485F-9985-75A8A727223A}" dt="2021-04-22T10:40:36.331" v="2259" actId="164"/>
          <ac:spMkLst>
            <pc:docMk/>
            <pc:sldMk cId="2814479593" sldId="320"/>
            <ac:spMk id="77" creationId="{EC1A0C8C-E9CF-4033-844F-12E4468A88EE}"/>
          </ac:spMkLst>
        </pc:spChg>
        <pc:spChg chg="add mod">
          <ac:chgData name="Jeanot" userId="cdf441b5-59e9-4346-906c-b64ac00bf298" providerId="ADAL" clId="{9AB55C22-EFA8-485F-9985-75A8A727223A}" dt="2021-04-22T10:40:44.650" v="2261" actId="164"/>
          <ac:spMkLst>
            <pc:docMk/>
            <pc:sldMk cId="2814479593" sldId="320"/>
            <ac:spMk id="78" creationId="{CB54177F-110C-4B6A-8EFB-BD2E0C3761A8}"/>
          </ac:spMkLst>
        </pc:spChg>
        <pc:spChg chg="add mod">
          <ac:chgData name="Jeanot" userId="cdf441b5-59e9-4346-906c-b64ac00bf298" providerId="ADAL" clId="{9AB55C22-EFA8-485F-9985-75A8A727223A}" dt="2021-04-22T10:40:44.650" v="2261" actId="164"/>
          <ac:spMkLst>
            <pc:docMk/>
            <pc:sldMk cId="2814479593" sldId="320"/>
            <ac:spMk id="79" creationId="{5A982162-6FD0-458B-B5E8-C91C216D656A}"/>
          </ac:spMkLst>
        </pc:spChg>
        <pc:spChg chg="add mod">
          <ac:chgData name="Jeanot" userId="cdf441b5-59e9-4346-906c-b64ac00bf298" providerId="ADAL" clId="{9AB55C22-EFA8-485F-9985-75A8A727223A}" dt="2021-04-22T10:40:44.650" v="2261" actId="164"/>
          <ac:spMkLst>
            <pc:docMk/>
            <pc:sldMk cId="2814479593" sldId="320"/>
            <ac:spMk id="80" creationId="{E9D96E62-D57F-449A-A9AE-80E58FCE56E1}"/>
          </ac:spMkLst>
        </pc:spChg>
        <pc:spChg chg="add mod">
          <ac:chgData name="Jeanot" userId="cdf441b5-59e9-4346-906c-b64ac00bf298" providerId="ADAL" clId="{9AB55C22-EFA8-485F-9985-75A8A727223A}" dt="2021-04-22T10:40:44.650" v="2261" actId="164"/>
          <ac:spMkLst>
            <pc:docMk/>
            <pc:sldMk cId="2814479593" sldId="320"/>
            <ac:spMk id="81" creationId="{D625A862-B03E-40D5-A041-98BF427ED24B}"/>
          </ac:spMkLst>
        </pc:spChg>
        <pc:spChg chg="add mod">
          <ac:chgData name="Jeanot" userId="cdf441b5-59e9-4346-906c-b64ac00bf298" providerId="ADAL" clId="{9AB55C22-EFA8-485F-9985-75A8A727223A}" dt="2021-04-22T10:40:44.650" v="2261" actId="164"/>
          <ac:spMkLst>
            <pc:docMk/>
            <pc:sldMk cId="2814479593" sldId="320"/>
            <ac:spMk id="82" creationId="{FF090C50-C6AE-4801-A98B-772A34D454D6}"/>
          </ac:spMkLst>
        </pc:spChg>
        <pc:spChg chg="add mod">
          <ac:chgData name="Jeanot" userId="cdf441b5-59e9-4346-906c-b64ac00bf298" providerId="ADAL" clId="{9AB55C22-EFA8-485F-9985-75A8A727223A}" dt="2021-04-22T10:41:14.193" v="2264" actId="164"/>
          <ac:spMkLst>
            <pc:docMk/>
            <pc:sldMk cId="2814479593" sldId="320"/>
            <ac:spMk id="83" creationId="{52EA4200-423A-4370-B178-7A747E511A87}"/>
          </ac:spMkLst>
        </pc:spChg>
        <pc:spChg chg="add mod">
          <ac:chgData name="Jeanot" userId="cdf441b5-59e9-4346-906c-b64ac00bf298" providerId="ADAL" clId="{9AB55C22-EFA8-485F-9985-75A8A727223A}" dt="2021-04-22T10:41:14.193" v="2264" actId="164"/>
          <ac:spMkLst>
            <pc:docMk/>
            <pc:sldMk cId="2814479593" sldId="320"/>
            <ac:spMk id="84" creationId="{872DEBD4-C550-487C-B722-076410DFC026}"/>
          </ac:spMkLst>
        </pc:spChg>
        <pc:spChg chg="add mod">
          <ac:chgData name="Jeanot" userId="cdf441b5-59e9-4346-906c-b64ac00bf298" providerId="ADAL" clId="{9AB55C22-EFA8-485F-9985-75A8A727223A}" dt="2021-04-22T10:41:14.193" v="2264" actId="164"/>
          <ac:spMkLst>
            <pc:docMk/>
            <pc:sldMk cId="2814479593" sldId="320"/>
            <ac:spMk id="85" creationId="{F536E5CE-90CD-4576-A8B4-1515D6D5A167}"/>
          </ac:spMkLst>
        </pc:spChg>
        <pc:spChg chg="add mod">
          <ac:chgData name="Jeanot" userId="cdf441b5-59e9-4346-906c-b64ac00bf298" providerId="ADAL" clId="{9AB55C22-EFA8-485F-9985-75A8A727223A}" dt="2021-04-22T10:41:14.193" v="2264" actId="164"/>
          <ac:spMkLst>
            <pc:docMk/>
            <pc:sldMk cId="2814479593" sldId="320"/>
            <ac:spMk id="86" creationId="{2AE0813B-5A54-4875-ABCD-C042990E5319}"/>
          </ac:spMkLst>
        </pc:spChg>
        <pc:spChg chg="add mod">
          <ac:chgData name="Jeanot" userId="cdf441b5-59e9-4346-906c-b64ac00bf298" providerId="ADAL" clId="{9AB55C22-EFA8-485F-9985-75A8A727223A}" dt="2021-04-22T10:41:14.193" v="2264" actId="164"/>
          <ac:spMkLst>
            <pc:docMk/>
            <pc:sldMk cId="2814479593" sldId="320"/>
            <ac:spMk id="87" creationId="{EEA9C45E-0731-444C-9260-64272C327ECD}"/>
          </ac:spMkLst>
        </pc:spChg>
        <pc:spChg chg="add mod">
          <ac:chgData name="Jeanot" userId="cdf441b5-59e9-4346-906c-b64ac00bf298" providerId="ADAL" clId="{9AB55C22-EFA8-485F-9985-75A8A727223A}" dt="2021-04-22T10:41:14.193" v="2264" actId="164"/>
          <ac:spMkLst>
            <pc:docMk/>
            <pc:sldMk cId="2814479593" sldId="320"/>
            <ac:spMk id="88" creationId="{7B3B13F2-5F8E-4465-8E54-690E4FB52A39}"/>
          </ac:spMkLst>
        </pc:spChg>
        <pc:spChg chg="add mod">
          <ac:chgData name="Jeanot" userId="cdf441b5-59e9-4346-906c-b64ac00bf298" providerId="ADAL" clId="{9AB55C22-EFA8-485F-9985-75A8A727223A}" dt="2021-04-22T10:41:14.193" v="2264" actId="164"/>
          <ac:spMkLst>
            <pc:docMk/>
            <pc:sldMk cId="2814479593" sldId="320"/>
            <ac:spMk id="89" creationId="{A8BE6608-3092-4DFB-A062-B42EB45E7B84}"/>
          </ac:spMkLst>
        </pc:spChg>
        <pc:spChg chg="add mod">
          <ac:chgData name="Jeanot" userId="cdf441b5-59e9-4346-906c-b64ac00bf298" providerId="ADAL" clId="{9AB55C22-EFA8-485F-9985-75A8A727223A}" dt="2021-04-22T10:41:14.193" v="2264" actId="164"/>
          <ac:spMkLst>
            <pc:docMk/>
            <pc:sldMk cId="2814479593" sldId="320"/>
            <ac:spMk id="90" creationId="{B5CCE171-85E1-46CA-8A84-2ADDA3F8E197}"/>
          </ac:spMkLst>
        </pc:spChg>
        <pc:spChg chg="add mod">
          <ac:chgData name="Jeanot" userId="cdf441b5-59e9-4346-906c-b64ac00bf298" providerId="ADAL" clId="{9AB55C22-EFA8-485F-9985-75A8A727223A}" dt="2021-04-22T10:41:14.193" v="2264" actId="164"/>
          <ac:spMkLst>
            <pc:docMk/>
            <pc:sldMk cId="2814479593" sldId="320"/>
            <ac:spMk id="91" creationId="{E40E8CB6-B792-4982-86AB-2E7492579B1B}"/>
          </ac:spMkLst>
        </pc:spChg>
        <pc:spChg chg="add mod">
          <ac:chgData name="Jeanot" userId="cdf441b5-59e9-4346-906c-b64ac00bf298" providerId="ADAL" clId="{9AB55C22-EFA8-485F-9985-75A8A727223A}" dt="2021-04-22T10:41:14.193" v="2264" actId="164"/>
          <ac:spMkLst>
            <pc:docMk/>
            <pc:sldMk cId="2814479593" sldId="320"/>
            <ac:spMk id="92" creationId="{4CC41232-9E58-472B-929F-32EDD357D83E}"/>
          </ac:spMkLst>
        </pc:spChg>
        <pc:spChg chg="add mod">
          <ac:chgData name="Jeanot" userId="cdf441b5-59e9-4346-906c-b64ac00bf298" providerId="ADAL" clId="{9AB55C22-EFA8-485F-9985-75A8A727223A}" dt="2021-04-22T10:41:14.193" v="2264" actId="164"/>
          <ac:spMkLst>
            <pc:docMk/>
            <pc:sldMk cId="2814479593" sldId="320"/>
            <ac:spMk id="93" creationId="{4442D50C-F091-4B1E-A94A-BFDAAF72DE80}"/>
          </ac:spMkLst>
        </pc:spChg>
        <pc:spChg chg="add mod">
          <ac:chgData name="Jeanot" userId="cdf441b5-59e9-4346-906c-b64ac00bf298" providerId="ADAL" clId="{9AB55C22-EFA8-485F-9985-75A8A727223A}" dt="2021-04-22T10:41:14.193" v="2264" actId="164"/>
          <ac:spMkLst>
            <pc:docMk/>
            <pc:sldMk cId="2814479593" sldId="320"/>
            <ac:spMk id="94" creationId="{58707DD9-07FB-4E25-8BE9-93539215DCDE}"/>
          </ac:spMkLst>
        </pc:spChg>
        <pc:spChg chg="add mod">
          <ac:chgData name="Jeanot" userId="cdf441b5-59e9-4346-906c-b64ac00bf298" providerId="ADAL" clId="{9AB55C22-EFA8-485F-9985-75A8A727223A}" dt="2021-04-22T10:41:14.193" v="2264" actId="164"/>
          <ac:spMkLst>
            <pc:docMk/>
            <pc:sldMk cId="2814479593" sldId="320"/>
            <ac:spMk id="95" creationId="{3EBF6F07-C7D3-473F-8AE2-9E6A47BD2553}"/>
          </ac:spMkLst>
        </pc:spChg>
        <pc:spChg chg="add mod">
          <ac:chgData name="Jeanot" userId="cdf441b5-59e9-4346-906c-b64ac00bf298" providerId="ADAL" clId="{9AB55C22-EFA8-485F-9985-75A8A727223A}" dt="2021-04-22T10:41:14.193" v="2264" actId="164"/>
          <ac:spMkLst>
            <pc:docMk/>
            <pc:sldMk cId="2814479593" sldId="320"/>
            <ac:spMk id="96" creationId="{C161BFF9-12B8-4307-86C5-281A3359ADF3}"/>
          </ac:spMkLst>
        </pc:spChg>
        <pc:spChg chg="add mod">
          <ac:chgData name="Jeanot" userId="cdf441b5-59e9-4346-906c-b64ac00bf298" providerId="ADAL" clId="{9AB55C22-EFA8-485F-9985-75A8A727223A}" dt="2021-04-22T10:41:14.193" v="2264" actId="164"/>
          <ac:spMkLst>
            <pc:docMk/>
            <pc:sldMk cId="2814479593" sldId="320"/>
            <ac:spMk id="97" creationId="{AC9919C9-C82B-41B8-B12A-216A048267AE}"/>
          </ac:spMkLst>
        </pc:spChg>
        <pc:spChg chg="add mod">
          <ac:chgData name="Jeanot" userId="cdf441b5-59e9-4346-906c-b64ac00bf298" providerId="ADAL" clId="{9AB55C22-EFA8-485F-9985-75A8A727223A}" dt="2021-04-22T10:41:14.193" v="2264" actId="164"/>
          <ac:spMkLst>
            <pc:docMk/>
            <pc:sldMk cId="2814479593" sldId="320"/>
            <ac:spMk id="98" creationId="{13294DE2-F328-4C85-B60F-40C09844879C}"/>
          </ac:spMkLst>
        </pc:spChg>
        <pc:spChg chg="add mod">
          <ac:chgData name="Jeanot" userId="cdf441b5-59e9-4346-906c-b64ac00bf298" providerId="ADAL" clId="{9AB55C22-EFA8-485F-9985-75A8A727223A}" dt="2021-04-22T10:41:14.193" v="2264" actId="164"/>
          <ac:spMkLst>
            <pc:docMk/>
            <pc:sldMk cId="2814479593" sldId="320"/>
            <ac:spMk id="99" creationId="{B083DF59-6B6B-4633-B276-3919A9706964}"/>
          </ac:spMkLst>
        </pc:spChg>
        <pc:spChg chg="add del mod">
          <ac:chgData name="Jeanot" userId="cdf441b5-59e9-4346-906c-b64ac00bf298" providerId="ADAL" clId="{9AB55C22-EFA8-485F-9985-75A8A727223A}" dt="2021-04-22T10:36:48.198" v="2087" actId="478"/>
          <ac:spMkLst>
            <pc:docMk/>
            <pc:sldMk cId="2814479593" sldId="320"/>
            <ac:spMk id="100" creationId="{CA02DDB0-88E5-4C61-BDB7-4832297C9986}"/>
          </ac:spMkLst>
        </pc:spChg>
        <pc:spChg chg="add del mod">
          <ac:chgData name="Jeanot" userId="cdf441b5-59e9-4346-906c-b64ac00bf298" providerId="ADAL" clId="{9AB55C22-EFA8-485F-9985-75A8A727223A}" dt="2021-04-22T10:36:48.198" v="2087" actId="478"/>
          <ac:spMkLst>
            <pc:docMk/>
            <pc:sldMk cId="2814479593" sldId="320"/>
            <ac:spMk id="101" creationId="{1FD10F71-0EC8-4189-B22E-EC43B3C61905}"/>
          </ac:spMkLst>
        </pc:spChg>
        <pc:spChg chg="add del mod">
          <ac:chgData name="Jeanot" userId="cdf441b5-59e9-4346-906c-b64ac00bf298" providerId="ADAL" clId="{9AB55C22-EFA8-485F-9985-75A8A727223A}" dt="2021-04-22T10:36:48.198" v="2087" actId="478"/>
          <ac:spMkLst>
            <pc:docMk/>
            <pc:sldMk cId="2814479593" sldId="320"/>
            <ac:spMk id="102" creationId="{0F6A18E0-C6E5-4711-BEAB-9D5DC63D6FE7}"/>
          </ac:spMkLst>
        </pc:spChg>
        <pc:spChg chg="add del mod">
          <ac:chgData name="Jeanot" userId="cdf441b5-59e9-4346-906c-b64ac00bf298" providerId="ADAL" clId="{9AB55C22-EFA8-485F-9985-75A8A727223A}" dt="2021-04-22T10:36:44.243" v="2086" actId="478"/>
          <ac:spMkLst>
            <pc:docMk/>
            <pc:sldMk cId="2814479593" sldId="320"/>
            <ac:spMk id="103" creationId="{CBAC1754-CB88-430C-8784-51EE1B7C00B9}"/>
          </ac:spMkLst>
        </pc:spChg>
        <pc:spChg chg="add del mod">
          <ac:chgData name="Jeanot" userId="cdf441b5-59e9-4346-906c-b64ac00bf298" providerId="ADAL" clId="{9AB55C22-EFA8-485F-9985-75A8A727223A}" dt="2021-04-22T10:36:44.243" v="2086" actId="478"/>
          <ac:spMkLst>
            <pc:docMk/>
            <pc:sldMk cId="2814479593" sldId="320"/>
            <ac:spMk id="104" creationId="{5EB3A904-FF77-40DE-9A95-BAD458668B6B}"/>
          </ac:spMkLst>
        </pc:spChg>
        <pc:spChg chg="add mod">
          <ac:chgData name="Jeanot" userId="cdf441b5-59e9-4346-906c-b64ac00bf298" providerId="ADAL" clId="{9AB55C22-EFA8-485F-9985-75A8A727223A}" dt="2021-04-22T10:41:26.673" v="2266" actId="164"/>
          <ac:spMkLst>
            <pc:docMk/>
            <pc:sldMk cId="2814479593" sldId="320"/>
            <ac:spMk id="105" creationId="{52B2CDE8-35CB-4DAC-880D-AFE78363459D}"/>
          </ac:spMkLst>
        </pc:spChg>
        <pc:spChg chg="add mod">
          <ac:chgData name="Jeanot" userId="cdf441b5-59e9-4346-906c-b64ac00bf298" providerId="ADAL" clId="{9AB55C22-EFA8-485F-9985-75A8A727223A}" dt="2021-04-22T10:41:26.673" v="2266" actId="164"/>
          <ac:spMkLst>
            <pc:docMk/>
            <pc:sldMk cId="2814479593" sldId="320"/>
            <ac:spMk id="106" creationId="{7A27FDFB-D5AA-4B32-B37D-BAECEDF8F629}"/>
          </ac:spMkLst>
        </pc:spChg>
        <pc:spChg chg="add mod">
          <ac:chgData name="Jeanot" userId="cdf441b5-59e9-4346-906c-b64ac00bf298" providerId="ADAL" clId="{9AB55C22-EFA8-485F-9985-75A8A727223A}" dt="2021-04-22T10:41:26.673" v="2266" actId="164"/>
          <ac:spMkLst>
            <pc:docMk/>
            <pc:sldMk cId="2814479593" sldId="320"/>
            <ac:spMk id="107" creationId="{29D13B1D-D8E5-4E0E-AFE6-C907632B2A20}"/>
          </ac:spMkLst>
        </pc:spChg>
        <pc:spChg chg="add mod">
          <ac:chgData name="Jeanot" userId="cdf441b5-59e9-4346-906c-b64ac00bf298" providerId="ADAL" clId="{9AB55C22-EFA8-485F-9985-75A8A727223A}" dt="2021-04-22T10:41:26.673" v="2266" actId="164"/>
          <ac:spMkLst>
            <pc:docMk/>
            <pc:sldMk cId="2814479593" sldId="320"/>
            <ac:spMk id="108" creationId="{D3679B79-283D-4691-8973-FAE9FF573AA9}"/>
          </ac:spMkLst>
        </pc:spChg>
        <pc:spChg chg="add mod">
          <ac:chgData name="Jeanot" userId="cdf441b5-59e9-4346-906c-b64ac00bf298" providerId="ADAL" clId="{9AB55C22-EFA8-485F-9985-75A8A727223A}" dt="2021-04-22T10:41:26.673" v="2266" actId="164"/>
          <ac:spMkLst>
            <pc:docMk/>
            <pc:sldMk cId="2814479593" sldId="320"/>
            <ac:spMk id="109" creationId="{544548C2-11C6-422C-B86F-8F8EDB208FD9}"/>
          </ac:spMkLst>
        </pc:spChg>
        <pc:spChg chg="add mod">
          <ac:chgData name="Jeanot" userId="cdf441b5-59e9-4346-906c-b64ac00bf298" providerId="ADAL" clId="{9AB55C22-EFA8-485F-9985-75A8A727223A}" dt="2021-04-22T10:40:36.331" v="2259" actId="164"/>
          <ac:spMkLst>
            <pc:docMk/>
            <pc:sldMk cId="2814479593" sldId="320"/>
            <ac:spMk id="110" creationId="{81CD1535-C6A9-4CD5-9B21-B86E710AE36C}"/>
          </ac:spMkLst>
        </pc:spChg>
        <pc:spChg chg="add mod">
          <ac:chgData name="Jeanot" userId="cdf441b5-59e9-4346-906c-b64ac00bf298" providerId="ADAL" clId="{9AB55C22-EFA8-485F-9985-75A8A727223A}" dt="2021-04-22T10:41:14.193" v="2264" actId="164"/>
          <ac:spMkLst>
            <pc:docMk/>
            <pc:sldMk cId="2814479593" sldId="320"/>
            <ac:spMk id="111" creationId="{376E437B-578A-42BB-848E-02795AE53062}"/>
          </ac:spMkLst>
        </pc:spChg>
        <pc:spChg chg="add mod">
          <ac:chgData name="Jeanot" userId="cdf441b5-59e9-4346-906c-b64ac00bf298" providerId="ADAL" clId="{9AB55C22-EFA8-485F-9985-75A8A727223A}" dt="2021-04-22T10:39:47.300" v="2254" actId="1076"/>
          <ac:spMkLst>
            <pc:docMk/>
            <pc:sldMk cId="2814479593" sldId="320"/>
            <ac:spMk id="112" creationId="{889D585F-C487-41D4-8696-CEFCF05D3F45}"/>
          </ac:spMkLst>
        </pc:spChg>
        <pc:grpChg chg="add mod">
          <ac:chgData name="Jeanot" userId="cdf441b5-59e9-4346-906c-b64ac00bf298" providerId="ADAL" clId="{9AB55C22-EFA8-485F-9985-75A8A727223A}" dt="2021-04-22T10:40:27.712" v="2258" actId="164"/>
          <ac:grpSpMkLst>
            <pc:docMk/>
            <pc:sldMk cId="2814479593" sldId="320"/>
            <ac:grpSpMk id="18" creationId="{39DE6813-0653-404E-9D54-77C3A8F627FB}"/>
          </ac:grpSpMkLst>
        </pc:grpChg>
        <pc:grpChg chg="del mod">
          <ac:chgData name="Jeanot" userId="cdf441b5-59e9-4346-906c-b64ac00bf298" providerId="ADAL" clId="{9AB55C22-EFA8-485F-9985-75A8A727223A}" dt="2021-04-22T10:31:06.375" v="1938" actId="478"/>
          <ac:grpSpMkLst>
            <pc:docMk/>
            <pc:sldMk cId="2814479593" sldId="320"/>
            <ac:grpSpMk id="22" creationId="{6FD8DC81-67A5-4E19-A7B1-18E9D577C1FC}"/>
          </ac:grpSpMkLst>
        </pc:grpChg>
        <pc:grpChg chg="add mod">
          <ac:chgData name="Jeanot" userId="cdf441b5-59e9-4346-906c-b64ac00bf298" providerId="ADAL" clId="{9AB55C22-EFA8-485F-9985-75A8A727223A}" dt="2021-04-22T10:40:36.331" v="2259" actId="164"/>
          <ac:grpSpMkLst>
            <pc:docMk/>
            <pc:sldMk cId="2814479593" sldId="320"/>
            <ac:grpSpMk id="24" creationId="{4926355A-216D-429B-9EFF-342A61BCB959}"/>
          </ac:grpSpMkLst>
        </pc:grpChg>
        <pc:grpChg chg="add mod ord">
          <ac:chgData name="Jeanot" userId="cdf441b5-59e9-4346-906c-b64ac00bf298" providerId="ADAL" clId="{9AB55C22-EFA8-485F-9985-75A8A727223A}" dt="2021-04-22T10:40:53.973" v="2263" actId="166"/>
          <ac:grpSpMkLst>
            <pc:docMk/>
            <pc:sldMk cId="2814479593" sldId="320"/>
            <ac:grpSpMk id="29" creationId="{D0A01676-19CF-432D-B196-7266466BF4F8}"/>
          </ac:grpSpMkLst>
        </pc:grpChg>
        <pc:grpChg chg="add mod">
          <ac:chgData name="Jeanot" userId="cdf441b5-59e9-4346-906c-b64ac00bf298" providerId="ADAL" clId="{9AB55C22-EFA8-485F-9985-75A8A727223A}" dt="2021-04-22T10:41:14.193" v="2264" actId="164"/>
          <ac:grpSpMkLst>
            <pc:docMk/>
            <pc:sldMk cId="2814479593" sldId="320"/>
            <ac:grpSpMk id="32" creationId="{C00AD55B-E3B0-47CA-A851-79AC9A27CE9A}"/>
          </ac:grpSpMkLst>
        </pc:grpChg>
        <pc:grpChg chg="add mod ord">
          <ac:chgData name="Jeanot" userId="cdf441b5-59e9-4346-906c-b64ac00bf298" providerId="ADAL" clId="{9AB55C22-EFA8-485F-9985-75A8A727223A}" dt="2021-04-22T10:41:30.308" v="2267" actId="166"/>
          <ac:grpSpMkLst>
            <pc:docMk/>
            <pc:sldMk cId="2814479593" sldId="320"/>
            <ac:grpSpMk id="41" creationId="{0822988F-81A5-4C6A-8D32-733DF01CE764}"/>
          </ac:grpSpMkLst>
        </pc:grpChg>
        <pc:picChg chg="del">
          <ac:chgData name="Jeanot" userId="cdf441b5-59e9-4346-906c-b64ac00bf298" providerId="ADAL" clId="{9AB55C22-EFA8-485F-9985-75A8A727223A}" dt="2021-04-22T10:31:06.375" v="1938" actId="478"/>
          <ac:picMkLst>
            <pc:docMk/>
            <pc:sldMk cId="2814479593" sldId="320"/>
            <ac:picMk id="38" creationId="{EB5B2C9A-B6D8-4B98-BDC9-CED16DCCC5F2}"/>
          </ac:picMkLst>
        </pc:picChg>
        <pc:picChg chg="del">
          <ac:chgData name="Jeanot" userId="cdf441b5-59e9-4346-906c-b64ac00bf298" providerId="ADAL" clId="{9AB55C22-EFA8-485F-9985-75A8A727223A}" dt="2021-04-22T10:31:06.375" v="1938" actId="478"/>
          <ac:picMkLst>
            <pc:docMk/>
            <pc:sldMk cId="2814479593" sldId="320"/>
            <ac:picMk id="39" creationId="{3435B736-9B48-47FA-8FF4-031187F14564}"/>
          </ac:picMkLst>
        </pc:picChg>
        <pc:picChg chg="add del mod">
          <ac:chgData name="Jeanot" userId="cdf441b5-59e9-4346-906c-b64ac00bf298" providerId="ADAL" clId="{9AB55C22-EFA8-485F-9985-75A8A727223A}" dt="2021-04-22T10:43:29.218" v="2284" actId="478"/>
          <ac:picMkLst>
            <pc:docMk/>
            <pc:sldMk cId="2814479593" sldId="320"/>
            <ac:picMk id="42" creationId="{E6AC5695-B655-4026-9796-8AB21A12EFB6}"/>
          </ac:picMkLst>
        </pc:picChg>
        <pc:picChg chg="add del mod">
          <ac:chgData name="Jeanot" userId="cdf441b5-59e9-4346-906c-b64ac00bf298" providerId="ADAL" clId="{9AB55C22-EFA8-485F-9985-75A8A727223A}" dt="2021-04-22T10:44:02.566" v="2291" actId="478"/>
          <ac:picMkLst>
            <pc:docMk/>
            <pc:sldMk cId="2814479593" sldId="320"/>
            <ac:picMk id="44" creationId="{A259CE56-A3D5-47B6-8F87-8EF9FE33BA7E}"/>
          </ac:picMkLst>
        </pc:picChg>
        <pc:picChg chg="add mod">
          <ac:chgData name="Jeanot" userId="cdf441b5-59e9-4346-906c-b64ac00bf298" providerId="ADAL" clId="{9AB55C22-EFA8-485F-9985-75A8A727223A}" dt="2021-04-22T10:42:40.816" v="2274" actId="1076"/>
          <ac:picMkLst>
            <pc:docMk/>
            <pc:sldMk cId="2814479593" sldId="320"/>
            <ac:picMk id="113" creationId="{29047628-D686-4CFF-A257-810B5819F05B}"/>
          </ac:picMkLst>
        </pc:picChg>
        <pc:picChg chg="add del mod">
          <ac:chgData name="Jeanot" userId="cdf441b5-59e9-4346-906c-b64ac00bf298" providerId="ADAL" clId="{9AB55C22-EFA8-485F-9985-75A8A727223A}" dt="2021-04-22T10:45:31.127" v="2296" actId="478"/>
          <ac:picMkLst>
            <pc:docMk/>
            <pc:sldMk cId="2814479593" sldId="320"/>
            <ac:picMk id="114" creationId="{CA841A4D-357B-4AA2-AD7C-080D85141C38}"/>
          </ac:picMkLst>
        </pc:picChg>
        <pc:cxnChg chg="add mod">
          <ac:chgData name="Jeanot" userId="cdf441b5-59e9-4346-906c-b64ac00bf298" providerId="ADAL" clId="{9AB55C22-EFA8-485F-9985-75A8A727223A}" dt="2021-04-22T10:41:14.193" v="2264" actId="164"/>
          <ac:cxnSpMkLst>
            <pc:docMk/>
            <pc:sldMk cId="2814479593" sldId="320"/>
            <ac:cxnSpMk id="9" creationId="{69440906-ABBB-4D64-A669-62EB5C86847F}"/>
          </ac:cxnSpMkLst>
        </pc:cxnChg>
      </pc:sldChg>
    </pc:docChg>
  </pc:docChgLst>
  <pc:docChgLst>
    <pc:chgData name="Ad Gerrits" userId="S::ad.gerrits@vng.nl::1e844392-3ac1-496e-b414-2cc5963c111d" providerId="AD" clId="Web-{A87F3427-8966-FBB0-DC93-E27A06368625}"/>
    <pc:docChg chg="modSld">
      <pc:chgData name="Ad Gerrits" userId="S::ad.gerrits@vng.nl::1e844392-3ac1-496e-b414-2cc5963c111d" providerId="AD" clId="Web-{A87F3427-8966-FBB0-DC93-E27A06368625}" dt="2021-04-23T07:53:44" v="86" actId="20577"/>
      <pc:docMkLst>
        <pc:docMk/>
      </pc:docMkLst>
      <pc:sldChg chg="modSp">
        <pc:chgData name="Ad Gerrits" userId="S::ad.gerrits@vng.nl::1e844392-3ac1-496e-b414-2cc5963c111d" providerId="AD" clId="Web-{A87F3427-8966-FBB0-DC93-E27A06368625}" dt="2021-04-23T07:53:44" v="86" actId="20577"/>
        <pc:sldMkLst>
          <pc:docMk/>
          <pc:sldMk cId="3739579382" sldId="307"/>
        </pc:sldMkLst>
        <pc:spChg chg="mod">
          <ac:chgData name="Ad Gerrits" userId="S::ad.gerrits@vng.nl::1e844392-3ac1-496e-b414-2cc5963c111d" providerId="AD" clId="Web-{A87F3427-8966-FBB0-DC93-E27A06368625}" dt="2021-04-23T07:53:44" v="86" actId="20577"/>
          <ac:spMkLst>
            <pc:docMk/>
            <pc:sldMk cId="3739579382" sldId="307"/>
            <ac:spMk id="36" creationId="{642A3317-3A21-40D3-B296-41789702B9D0}"/>
          </ac:spMkLst>
        </pc:spChg>
      </pc:sldChg>
    </pc:docChg>
  </pc:docChgLst>
  <pc:docChgLst>
    <pc:chgData name="Jeanot Bijpost" userId="S::jeanot.bijpost@vng.nl::cdf441b5-59e9-4346-906c-b64ac00bf298" providerId="AD" clId="Web-{AE16FED8-4F1C-4879-B5BE-B0BA40DD670C}"/>
    <pc:docChg chg="delSld">
      <pc:chgData name="Jeanot Bijpost" userId="S::jeanot.bijpost@vng.nl::cdf441b5-59e9-4346-906c-b64ac00bf298" providerId="AD" clId="Web-{AE16FED8-4F1C-4879-B5BE-B0BA40DD670C}" dt="2021-03-16T11:41:45.254" v="0"/>
      <pc:docMkLst>
        <pc:docMk/>
      </pc:docMkLst>
      <pc:sldChg chg="del">
        <pc:chgData name="Jeanot Bijpost" userId="S::jeanot.bijpost@vng.nl::cdf441b5-59e9-4346-906c-b64ac00bf298" providerId="AD" clId="Web-{AE16FED8-4F1C-4879-B5BE-B0BA40DD670C}" dt="2021-03-16T11:41:45.254" v="0"/>
        <pc:sldMkLst>
          <pc:docMk/>
          <pc:sldMk cId="535641494" sldId="258"/>
        </pc:sldMkLst>
      </pc:sldChg>
    </pc:docChg>
  </pc:docChgLst>
  <pc:docChgLst>
    <pc:chgData name="Ad Gerrits" userId="S::ad.gerrits@vng.nl::1e844392-3ac1-496e-b414-2cc5963c111d" providerId="AD" clId="Web-{2CF4181C-A285-3204-B2C2-DBB8EB62C9D8}"/>
    <pc:docChg chg="addSld modSld sldOrd">
      <pc:chgData name="Ad Gerrits" userId="S::ad.gerrits@vng.nl::1e844392-3ac1-496e-b414-2cc5963c111d" providerId="AD" clId="Web-{2CF4181C-A285-3204-B2C2-DBB8EB62C9D8}" dt="2021-06-09T07:45:46.402" v="578" actId="14100"/>
      <pc:docMkLst>
        <pc:docMk/>
      </pc:docMkLst>
      <pc:sldChg chg="addSp delSp modSp mod modClrScheme addAnim modAnim chgLayout">
        <pc:chgData name="Ad Gerrits" userId="S::ad.gerrits@vng.nl::1e844392-3ac1-496e-b414-2cc5963c111d" providerId="AD" clId="Web-{2CF4181C-A285-3204-B2C2-DBB8EB62C9D8}" dt="2021-06-09T07:07:48.205" v="162" actId="1076"/>
        <pc:sldMkLst>
          <pc:docMk/>
          <pc:sldMk cId="2134329141" sldId="339"/>
        </pc:sldMkLst>
        <pc:spChg chg="mod ord">
          <ac:chgData name="Ad Gerrits" userId="S::ad.gerrits@vng.nl::1e844392-3ac1-496e-b414-2cc5963c111d" providerId="AD" clId="Web-{2CF4181C-A285-3204-B2C2-DBB8EB62C9D8}" dt="2021-06-09T07:07:06.406" v="154"/>
          <ac:spMkLst>
            <pc:docMk/>
            <pc:sldMk cId="2134329141" sldId="339"/>
            <ac:spMk id="2" creationId="{40FFFBD9-6D14-4A4B-86EC-DECAF671A6F8}"/>
          </ac:spMkLst>
        </pc:spChg>
        <pc:spChg chg="add del mod ord">
          <ac:chgData name="Ad Gerrits" userId="S::ad.gerrits@vng.nl::1e844392-3ac1-496e-b414-2cc5963c111d" providerId="AD" clId="Web-{2CF4181C-A285-3204-B2C2-DBB8EB62C9D8}" dt="2021-06-09T07:06:55.233" v="153"/>
          <ac:spMkLst>
            <pc:docMk/>
            <pc:sldMk cId="2134329141" sldId="339"/>
            <ac:spMk id="3" creationId="{E66307A4-545E-4136-991B-D72B058FFA16}"/>
          </ac:spMkLst>
        </pc:spChg>
        <pc:spChg chg="add del mod">
          <ac:chgData name="Ad Gerrits" userId="S::ad.gerrits@vng.nl::1e844392-3ac1-496e-b414-2cc5963c111d" providerId="AD" clId="Web-{2CF4181C-A285-3204-B2C2-DBB8EB62C9D8}" dt="2021-06-09T06:51:00.042" v="99"/>
          <ac:spMkLst>
            <pc:docMk/>
            <pc:sldMk cId="2134329141" sldId="339"/>
            <ac:spMk id="6" creationId="{8E4382E0-E2A9-472F-8486-3FCF35738BB5}"/>
          </ac:spMkLst>
        </pc:spChg>
        <pc:spChg chg="add mod">
          <ac:chgData name="Ad Gerrits" userId="S::ad.gerrits@vng.nl::1e844392-3ac1-496e-b414-2cc5963c111d" providerId="AD" clId="Web-{2CF4181C-A285-3204-B2C2-DBB8EB62C9D8}" dt="2021-06-09T07:07:48.205" v="162" actId="1076"/>
          <ac:spMkLst>
            <pc:docMk/>
            <pc:sldMk cId="2134329141" sldId="339"/>
            <ac:spMk id="8" creationId="{C2AC61AA-DE47-4C3C-8144-B044F7CB0B42}"/>
          </ac:spMkLst>
        </pc:spChg>
        <pc:spChg chg="add mod">
          <ac:chgData name="Ad Gerrits" userId="S::ad.gerrits@vng.nl::1e844392-3ac1-496e-b414-2cc5963c111d" providerId="AD" clId="Web-{2CF4181C-A285-3204-B2C2-DBB8EB62C9D8}" dt="2021-06-09T07:07:14.453" v="158" actId="20577"/>
          <ac:spMkLst>
            <pc:docMk/>
            <pc:sldMk cId="2134329141" sldId="339"/>
            <ac:spMk id="9" creationId="{947B6F27-7FE1-41BA-87B8-2F2B9E822BB8}"/>
          </ac:spMkLst>
        </pc:spChg>
        <pc:spChg chg="add del mod">
          <ac:chgData name="Ad Gerrits" userId="S::ad.gerrits@vng.nl::1e844392-3ac1-496e-b414-2cc5963c111d" providerId="AD" clId="Web-{2CF4181C-A285-3204-B2C2-DBB8EB62C9D8}" dt="2021-06-09T07:07:06.406" v="154"/>
          <ac:spMkLst>
            <pc:docMk/>
            <pc:sldMk cId="2134329141" sldId="339"/>
            <ac:spMk id="11" creationId="{6DDF7233-A862-4700-A546-A8BC83B3AF30}"/>
          </ac:spMkLst>
        </pc:spChg>
        <pc:graphicFrameChg chg="add del mod modGraphic">
          <ac:chgData name="Ad Gerrits" userId="S::ad.gerrits@vng.nl::1e844392-3ac1-496e-b414-2cc5963c111d" providerId="AD" clId="Web-{2CF4181C-A285-3204-B2C2-DBB8EB62C9D8}" dt="2021-06-09T06:51:00.042" v="100"/>
          <ac:graphicFrameMkLst>
            <pc:docMk/>
            <pc:sldMk cId="2134329141" sldId="339"/>
            <ac:graphicFrameMk id="5" creationId="{00BB6C94-8A43-427D-80E4-CA8D99F6B841}"/>
          </ac:graphicFrameMkLst>
        </pc:graphicFrameChg>
        <pc:picChg chg="add mod">
          <ac:chgData name="Ad Gerrits" userId="S::ad.gerrits@vng.nl::1e844392-3ac1-496e-b414-2cc5963c111d" providerId="AD" clId="Web-{2CF4181C-A285-3204-B2C2-DBB8EB62C9D8}" dt="2021-06-09T07:07:21.313" v="159" actId="1076"/>
          <ac:picMkLst>
            <pc:docMk/>
            <pc:sldMk cId="2134329141" sldId="339"/>
            <ac:picMk id="7" creationId="{05F9E480-1423-46DA-B4E0-32A277220C84}"/>
          </ac:picMkLst>
        </pc:picChg>
      </pc:sldChg>
      <pc:sldChg chg="modSp">
        <pc:chgData name="Ad Gerrits" userId="S::ad.gerrits@vng.nl::1e844392-3ac1-496e-b414-2cc5963c111d" providerId="AD" clId="Web-{2CF4181C-A285-3204-B2C2-DBB8EB62C9D8}" dt="2021-06-09T07:45:46.402" v="578" actId="14100"/>
        <pc:sldMkLst>
          <pc:docMk/>
          <pc:sldMk cId="3752208645" sldId="340"/>
        </pc:sldMkLst>
        <pc:spChg chg="mod">
          <ac:chgData name="Ad Gerrits" userId="S::ad.gerrits@vng.nl::1e844392-3ac1-496e-b414-2cc5963c111d" providerId="AD" clId="Web-{2CF4181C-A285-3204-B2C2-DBB8EB62C9D8}" dt="2021-06-09T07:45:46.402" v="578" actId="14100"/>
          <ac:spMkLst>
            <pc:docMk/>
            <pc:sldMk cId="3752208645" sldId="340"/>
            <ac:spMk id="3" creationId="{E7344863-1AB2-4D1F-9C0E-B93B8D24C88E}"/>
          </ac:spMkLst>
        </pc:spChg>
      </pc:sldChg>
      <pc:sldChg chg="addSp delSp modSp mod ord setBg modClrScheme addAnim modAnim delDesignElem chgLayout">
        <pc:chgData name="Ad Gerrits" userId="S::ad.gerrits@vng.nl::1e844392-3ac1-496e-b414-2cc5963c111d" providerId="AD" clId="Web-{2CF4181C-A285-3204-B2C2-DBB8EB62C9D8}" dt="2021-06-09T07:30:25.963" v="258"/>
        <pc:sldMkLst>
          <pc:docMk/>
          <pc:sldMk cId="1228213587" sldId="341"/>
        </pc:sldMkLst>
        <pc:spChg chg="del mod ord">
          <ac:chgData name="Ad Gerrits" userId="S::ad.gerrits@vng.nl::1e844392-3ac1-496e-b414-2cc5963c111d" providerId="AD" clId="Web-{2CF4181C-A285-3204-B2C2-DBB8EB62C9D8}" dt="2021-06-08T16:09:04.691" v="15"/>
          <ac:spMkLst>
            <pc:docMk/>
            <pc:sldMk cId="1228213587" sldId="341"/>
            <ac:spMk id="2" creationId="{27A06983-F41D-45D9-881A-C659DC5D322F}"/>
          </ac:spMkLst>
        </pc:spChg>
        <pc:spChg chg="del mod ord">
          <ac:chgData name="Ad Gerrits" userId="S::ad.gerrits@vng.nl::1e844392-3ac1-496e-b414-2cc5963c111d" providerId="AD" clId="Web-{2CF4181C-A285-3204-B2C2-DBB8EB62C9D8}" dt="2021-06-08T16:09:02.300" v="14"/>
          <ac:spMkLst>
            <pc:docMk/>
            <pc:sldMk cId="1228213587" sldId="341"/>
            <ac:spMk id="3" creationId="{FF4666A4-C529-495D-9016-B1EF96E08635}"/>
          </ac:spMkLst>
        </pc:spChg>
        <pc:spChg chg="add del mod ord">
          <ac:chgData name="Ad Gerrits" userId="S::ad.gerrits@vng.nl::1e844392-3ac1-496e-b414-2cc5963c111d" providerId="AD" clId="Web-{2CF4181C-A285-3204-B2C2-DBB8EB62C9D8}" dt="2021-06-09T07:17:05.093" v="179"/>
          <ac:spMkLst>
            <pc:docMk/>
            <pc:sldMk cId="1228213587" sldId="341"/>
            <ac:spMk id="5" creationId="{861ACD88-5F53-4EFD-84D8-5920185D81F4}"/>
          </ac:spMkLst>
        </pc:spChg>
        <pc:spChg chg="add del">
          <ac:chgData name="Ad Gerrits" userId="S::ad.gerrits@vng.nl::1e844392-3ac1-496e-b414-2cc5963c111d" providerId="AD" clId="Web-{2CF4181C-A285-3204-B2C2-DBB8EB62C9D8}" dt="2021-06-08T16:10:54.616" v="21"/>
          <ac:spMkLst>
            <pc:docMk/>
            <pc:sldMk cId="1228213587" sldId="341"/>
            <ac:spMk id="6" creationId="{32BC26D8-82FB-445E-AA49-62A77D7C1EE0}"/>
          </ac:spMkLst>
        </pc:spChg>
        <pc:spChg chg="add mod">
          <ac:chgData name="Ad Gerrits" userId="S::ad.gerrits@vng.nl::1e844392-3ac1-496e-b414-2cc5963c111d" providerId="AD" clId="Web-{2CF4181C-A285-3204-B2C2-DBB8EB62C9D8}" dt="2021-06-09T07:22:30.845" v="223" actId="20577"/>
          <ac:spMkLst>
            <pc:docMk/>
            <pc:sldMk cId="1228213587" sldId="341"/>
            <ac:spMk id="9" creationId="{09CEE05D-DAAF-405D-B0DA-9C73A88E0A90}"/>
          </ac:spMkLst>
        </pc:spChg>
        <pc:spChg chg="add del">
          <ac:chgData name="Ad Gerrits" userId="S::ad.gerrits@vng.nl::1e844392-3ac1-496e-b414-2cc5963c111d" providerId="AD" clId="Web-{2CF4181C-A285-3204-B2C2-DBB8EB62C9D8}" dt="2021-06-08T16:09:21.050" v="19"/>
          <ac:spMkLst>
            <pc:docMk/>
            <pc:sldMk cId="1228213587" sldId="341"/>
            <ac:spMk id="9" creationId="{42A4FC2C-047E-45A5-965D-8E1E3BF09BC6}"/>
          </ac:spMkLst>
        </pc:spChg>
        <pc:spChg chg="add del">
          <ac:chgData name="Ad Gerrits" userId="S::ad.gerrits@vng.nl::1e844392-3ac1-496e-b414-2cc5963c111d" providerId="AD" clId="Web-{2CF4181C-A285-3204-B2C2-DBB8EB62C9D8}" dt="2021-06-08T16:10:54.616" v="21"/>
          <ac:spMkLst>
            <pc:docMk/>
            <pc:sldMk cId="1228213587" sldId="341"/>
            <ac:spMk id="11" creationId="{CB44330D-EA18-4254-AA95-EB49948539B8}"/>
          </ac:spMkLst>
        </pc:spChg>
        <pc:picChg chg="add del mod">
          <ac:chgData name="Ad Gerrits" userId="S::ad.gerrits@vng.nl::1e844392-3ac1-496e-b414-2cc5963c111d" providerId="AD" clId="Web-{2CF4181C-A285-3204-B2C2-DBB8EB62C9D8}" dt="2021-06-09T07:15:29.682" v="171"/>
          <ac:picMkLst>
            <pc:docMk/>
            <pc:sldMk cId="1228213587" sldId="341"/>
            <ac:picMk id="2" creationId="{C592CB35-E3F4-45FB-9228-9E037768CF0A}"/>
          </ac:picMkLst>
        </pc:picChg>
        <pc:picChg chg="add mod">
          <ac:chgData name="Ad Gerrits" userId="S::ad.gerrits@vng.nl::1e844392-3ac1-496e-b414-2cc5963c111d" providerId="AD" clId="Web-{2CF4181C-A285-3204-B2C2-DBB8EB62C9D8}" dt="2021-06-09T07:29:04.615" v="247" actId="14100"/>
          <ac:picMkLst>
            <pc:docMk/>
            <pc:sldMk cId="1228213587" sldId="341"/>
            <ac:picMk id="3" creationId="{C1FE4651-E240-4691-AAB5-390970D42DC6}"/>
          </ac:picMkLst>
        </pc:picChg>
        <pc:picChg chg="add del mod">
          <ac:chgData name="Ad Gerrits" userId="S::ad.gerrits@vng.nl::1e844392-3ac1-496e-b414-2cc5963c111d" providerId="AD" clId="Web-{2CF4181C-A285-3204-B2C2-DBB8EB62C9D8}" dt="2021-06-09T07:16:46.108" v="175"/>
          <ac:picMkLst>
            <pc:docMk/>
            <pc:sldMk cId="1228213587" sldId="341"/>
            <ac:picMk id="4" creationId="{E15301B9-3475-4742-BBDE-62C52FFA057C}"/>
          </ac:picMkLst>
        </pc:picChg>
        <pc:picChg chg="add mod">
          <ac:chgData name="Ad Gerrits" userId="S::ad.gerrits@vng.nl::1e844392-3ac1-496e-b414-2cc5963c111d" providerId="AD" clId="Web-{2CF4181C-A285-3204-B2C2-DBB8EB62C9D8}" dt="2021-06-09T07:19:16.491" v="198" actId="1076"/>
          <ac:picMkLst>
            <pc:docMk/>
            <pc:sldMk cId="1228213587" sldId="341"/>
            <ac:picMk id="6" creationId="{12AFE21B-9A65-434B-BCC6-878FA1B0A475}"/>
          </ac:picMkLst>
        </pc:picChg>
        <pc:picChg chg="add mod">
          <ac:chgData name="Ad Gerrits" userId="S::ad.gerrits@vng.nl::1e844392-3ac1-496e-b414-2cc5963c111d" providerId="AD" clId="Web-{2CF4181C-A285-3204-B2C2-DBB8EB62C9D8}" dt="2021-06-09T07:28:51.959" v="245" actId="1076"/>
          <ac:picMkLst>
            <pc:docMk/>
            <pc:sldMk cId="1228213587" sldId="341"/>
            <ac:picMk id="7" creationId="{C2D26013-87CE-4F95-A5DF-BADC641CCE86}"/>
          </ac:picMkLst>
        </pc:picChg>
        <pc:picChg chg="add mod">
          <ac:chgData name="Ad Gerrits" userId="S::ad.gerrits@vng.nl::1e844392-3ac1-496e-b414-2cc5963c111d" providerId="AD" clId="Web-{2CF4181C-A285-3204-B2C2-DBB8EB62C9D8}" dt="2021-06-09T07:29:09.694" v="248" actId="14100"/>
          <ac:picMkLst>
            <pc:docMk/>
            <pc:sldMk cId="1228213587" sldId="341"/>
            <ac:picMk id="8" creationId="{1116E98A-01F9-4FDA-A45A-3A848927CBDB}"/>
          </ac:picMkLst>
        </pc:picChg>
        <pc:picChg chg="add mod">
          <ac:chgData name="Ad Gerrits" userId="S::ad.gerrits@vng.nl::1e844392-3ac1-496e-b414-2cc5963c111d" providerId="AD" clId="Web-{2CF4181C-A285-3204-B2C2-DBB8EB62C9D8}" dt="2021-06-09T07:28:36.536" v="242" actId="14100"/>
          <ac:picMkLst>
            <pc:docMk/>
            <pc:sldMk cId="1228213587" sldId="341"/>
            <ac:picMk id="10" creationId="{63ADDA18-FD70-45E9-9022-F3416C8F5541}"/>
          </ac:picMkLst>
        </pc:picChg>
      </pc:sldChg>
      <pc:sldChg chg="addSp delSp modSp new mod modClrScheme chgLayout">
        <pc:chgData name="Ad Gerrits" userId="S::ad.gerrits@vng.nl::1e844392-3ac1-496e-b414-2cc5963c111d" providerId="AD" clId="Web-{2CF4181C-A285-3204-B2C2-DBB8EB62C9D8}" dt="2021-06-09T07:04:34.944" v="139" actId="14100"/>
        <pc:sldMkLst>
          <pc:docMk/>
          <pc:sldMk cId="1711266939" sldId="342"/>
        </pc:sldMkLst>
        <pc:spChg chg="mod ord">
          <ac:chgData name="Ad Gerrits" userId="S::ad.gerrits@vng.nl::1e844392-3ac1-496e-b414-2cc5963c111d" providerId="AD" clId="Web-{2CF4181C-A285-3204-B2C2-DBB8EB62C9D8}" dt="2021-06-09T07:02:52.470" v="135" actId="20577"/>
          <ac:spMkLst>
            <pc:docMk/>
            <pc:sldMk cId="1711266939" sldId="342"/>
            <ac:spMk id="2" creationId="{67A16380-899C-4CA0-8CB5-255A40786094}"/>
          </ac:spMkLst>
        </pc:spChg>
        <pc:spChg chg="del">
          <ac:chgData name="Ad Gerrits" userId="S::ad.gerrits@vng.nl::1e844392-3ac1-496e-b414-2cc5963c111d" providerId="AD" clId="Web-{2CF4181C-A285-3204-B2C2-DBB8EB62C9D8}" dt="2021-06-09T07:02:31.719" v="129"/>
          <ac:spMkLst>
            <pc:docMk/>
            <pc:sldMk cId="1711266939" sldId="342"/>
            <ac:spMk id="3" creationId="{5EDCC7C7-E86A-4BE7-A377-D194962B5B1A}"/>
          </ac:spMkLst>
        </pc:spChg>
        <pc:picChg chg="add del mod">
          <ac:chgData name="Ad Gerrits" userId="S::ad.gerrits@vng.nl::1e844392-3ac1-496e-b414-2cc5963c111d" providerId="AD" clId="Web-{2CF4181C-A285-3204-B2C2-DBB8EB62C9D8}" dt="2021-06-09T07:04:27.491" v="136"/>
          <ac:picMkLst>
            <pc:docMk/>
            <pc:sldMk cId="1711266939" sldId="342"/>
            <ac:picMk id="4" creationId="{381FBE31-6806-488F-A990-CAF1BEA10123}"/>
          </ac:picMkLst>
        </pc:picChg>
        <pc:picChg chg="add mod">
          <ac:chgData name="Ad Gerrits" userId="S::ad.gerrits@vng.nl::1e844392-3ac1-496e-b414-2cc5963c111d" providerId="AD" clId="Web-{2CF4181C-A285-3204-B2C2-DBB8EB62C9D8}" dt="2021-06-09T07:04:34.944" v="139" actId="14100"/>
          <ac:picMkLst>
            <pc:docMk/>
            <pc:sldMk cId="1711266939" sldId="342"/>
            <ac:picMk id="5" creationId="{BF2C9B3C-9BA0-44D1-813B-44FE8726DCA2}"/>
          </ac:picMkLst>
        </pc:picChg>
      </pc:sldChg>
      <pc:sldChg chg="addSp modSp new addAnim modAnim">
        <pc:chgData name="Ad Gerrits" userId="S::ad.gerrits@vng.nl::1e844392-3ac1-496e-b414-2cc5963c111d" providerId="AD" clId="Web-{2CF4181C-A285-3204-B2C2-DBB8EB62C9D8}" dt="2021-06-09T07:35:09.244" v="302" actId="20577"/>
        <pc:sldMkLst>
          <pc:docMk/>
          <pc:sldMk cId="2339218163" sldId="343"/>
        </pc:sldMkLst>
        <pc:spChg chg="mod">
          <ac:chgData name="Ad Gerrits" userId="S::ad.gerrits@vng.nl::1e844392-3ac1-496e-b414-2cc5963c111d" providerId="AD" clId="Web-{2CF4181C-A285-3204-B2C2-DBB8EB62C9D8}" dt="2021-06-09T07:24:22.819" v="236" actId="20577"/>
          <ac:spMkLst>
            <pc:docMk/>
            <pc:sldMk cId="2339218163" sldId="343"/>
            <ac:spMk id="2" creationId="{674FC6A7-4014-4E8D-8A9E-8E9D3A4CD66C}"/>
          </ac:spMkLst>
        </pc:spChg>
        <pc:spChg chg="add mod">
          <ac:chgData name="Ad Gerrits" userId="S::ad.gerrits@vng.nl::1e844392-3ac1-496e-b414-2cc5963c111d" providerId="AD" clId="Web-{2CF4181C-A285-3204-B2C2-DBB8EB62C9D8}" dt="2021-06-09T07:35:09.244" v="302" actId="20577"/>
          <ac:spMkLst>
            <pc:docMk/>
            <pc:sldMk cId="2339218163" sldId="343"/>
            <ac:spMk id="3" creationId="{33FEA88D-5EDC-469B-8012-9BBDA5C0F901}"/>
          </ac:spMkLst>
        </pc:spChg>
        <pc:spChg chg="add mod">
          <ac:chgData name="Ad Gerrits" userId="S::ad.gerrits@vng.nl::1e844392-3ac1-496e-b414-2cc5963c111d" providerId="AD" clId="Web-{2CF4181C-A285-3204-B2C2-DBB8EB62C9D8}" dt="2021-06-09T07:34:45.461" v="296" actId="1076"/>
          <ac:spMkLst>
            <pc:docMk/>
            <pc:sldMk cId="2339218163" sldId="343"/>
            <ac:spMk id="5" creationId="{E5297233-E7C5-4EFF-A81A-C2213A85B164}"/>
          </ac:spMkLst>
        </pc:spChg>
        <pc:picChg chg="add mod">
          <ac:chgData name="Ad Gerrits" userId="S::ad.gerrits@vng.nl::1e844392-3ac1-496e-b414-2cc5963c111d" providerId="AD" clId="Web-{2CF4181C-A285-3204-B2C2-DBB8EB62C9D8}" dt="2021-06-09T07:33:06.300" v="271" actId="14100"/>
          <ac:picMkLst>
            <pc:docMk/>
            <pc:sldMk cId="2339218163" sldId="343"/>
            <ac:picMk id="4" creationId="{A3ED6BA4-A50F-4B5F-B785-CD1C76C8E7C7}"/>
          </ac:picMkLst>
        </pc:picChg>
      </pc:sldChg>
      <pc:sldChg chg="addSp delSp modSp new mod modClrScheme chgLayout">
        <pc:chgData name="Ad Gerrits" userId="S::ad.gerrits@vng.nl::1e844392-3ac1-496e-b414-2cc5963c111d" providerId="AD" clId="Web-{2CF4181C-A285-3204-B2C2-DBB8EB62C9D8}" dt="2021-06-09T07:45:07.088" v="577" actId="14100"/>
        <pc:sldMkLst>
          <pc:docMk/>
          <pc:sldMk cId="4268034822" sldId="344"/>
        </pc:sldMkLst>
        <pc:spChg chg="mod ord">
          <ac:chgData name="Ad Gerrits" userId="S::ad.gerrits@vng.nl::1e844392-3ac1-496e-b414-2cc5963c111d" providerId="AD" clId="Web-{2CF4181C-A285-3204-B2C2-DBB8EB62C9D8}" dt="2021-06-09T07:37:38.846" v="348"/>
          <ac:spMkLst>
            <pc:docMk/>
            <pc:sldMk cId="4268034822" sldId="344"/>
            <ac:spMk id="2" creationId="{56F2E449-1547-4CA5-B28C-19765CA2D68C}"/>
          </ac:spMkLst>
        </pc:spChg>
        <pc:spChg chg="add del mod">
          <ac:chgData name="Ad Gerrits" userId="S::ad.gerrits@vng.nl::1e844392-3ac1-496e-b414-2cc5963c111d" providerId="AD" clId="Web-{2CF4181C-A285-3204-B2C2-DBB8EB62C9D8}" dt="2021-06-09T07:37:42.721" v="349"/>
          <ac:spMkLst>
            <pc:docMk/>
            <pc:sldMk cId="4268034822" sldId="344"/>
            <ac:spMk id="3" creationId="{2AB97B87-27D7-4FB5-974D-2059A4459CCA}"/>
          </ac:spMkLst>
        </pc:spChg>
        <pc:spChg chg="add mod ord">
          <ac:chgData name="Ad Gerrits" userId="S::ad.gerrits@vng.nl::1e844392-3ac1-496e-b414-2cc5963c111d" providerId="AD" clId="Web-{2CF4181C-A285-3204-B2C2-DBB8EB62C9D8}" dt="2021-06-09T07:45:07.088" v="577" actId="14100"/>
          <ac:spMkLst>
            <pc:docMk/>
            <pc:sldMk cId="4268034822" sldId="344"/>
            <ac:spMk id="4" creationId="{534ACC79-5283-4DAF-B84C-3AEDE0F27D14}"/>
          </ac:spMkLst>
        </pc:spChg>
      </pc:sldChg>
    </pc:docChg>
  </pc:docChgLst>
  <pc:docChgLst>
    <pc:chgData name="Jeanot" userId="cdf441b5-59e9-4346-906c-b64ac00bf298" providerId="ADAL" clId="{E88EC40F-4623-4774-847C-DA3898524106}"/>
    <pc:docChg chg="undo custSel addSld delSld modSld sldOrd">
      <pc:chgData name="Jeanot" userId="cdf441b5-59e9-4346-906c-b64ac00bf298" providerId="ADAL" clId="{E88EC40F-4623-4774-847C-DA3898524106}" dt="2021-06-09T14:55:48.876" v="3216" actId="478"/>
      <pc:docMkLst>
        <pc:docMk/>
      </pc:docMkLst>
      <pc:sldChg chg="addSp delSp modSp add mod modAnim">
        <pc:chgData name="Jeanot" userId="cdf441b5-59e9-4346-906c-b64ac00bf298" providerId="ADAL" clId="{E88EC40F-4623-4774-847C-DA3898524106}" dt="2021-06-09T09:21:16.541" v="3040" actId="478"/>
        <pc:sldMkLst>
          <pc:docMk/>
          <pc:sldMk cId="3715562829" sldId="297"/>
        </pc:sldMkLst>
        <pc:spChg chg="mod">
          <ac:chgData name="Jeanot" userId="cdf441b5-59e9-4346-906c-b64ac00bf298" providerId="ADAL" clId="{E88EC40F-4623-4774-847C-DA3898524106}" dt="2021-06-09T09:14:06.750" v="2924" actId="20577"/>
          <ac:spMkLst>
            <pc:docMk/>
            <pc:sldMk cId="3715562829" sldId="297"/>
            <ac:spMk id="2" creationId="{85EDFF7E-0613-4D0E-A9FC-D319A9CFDF81}"/>
          </ac:spMkLst>
        </pc:spChg>
        <pc:spChg chg="mod">
          <ac:chgData name="Jeanot" userId="cdf441b5-59e9-4346-906c-b64ac00bf298" providerId="ADAL" clId="{E88EC40F-4623-4774-847C-DA3898524106}" dt="2021-06-09T09:14:12.735" v="2932" actId="20577"/>
          <ac:spMkLst>
            <pc:docMk/>
            <pc:sldMk cId="3715562829" sldId="297"/>
            <ac:spMk id="6" creationId="{9F126EBE-0739-46DE-9FA6-3C824EB78319}"/>
          </ac:spMkLst>
        </pc:spChg>
        <pc:spChg chg="mod">
          <ac:chgData name="Jeanot" userId="cdf441b5-59e9-4346-906c-b64ac00bf298" providerId="ADAL" clId="{E88EC40F-4623-4774-847C-DA3898524106}" dt="2021-06-09T08:05:40.207" v="191" actId="164"/>
          <ac:spMkLst>
            <pc:docMk/>
            <pc:sldMk cId="3715562829" sldId="297"/>
            <ac:spMk id="8" creationId="{A8475AC7-5F89-4185-BF5F-18EF4B969072}"/>
          </ac:spMkLst>
        </pc:spChg>
        <pc:spChg chg="mod">
          <ac:chgData name="Jeanot" userId="cdf441b5-59e9-4346-906c-b64ac00bf298" providerId="ADAL" clId="{E88EC40F-4623-4774-847C-DA3898524106}" dt="2021-06-09T08:05:40.207" v="191" actId="164"/>
          <ac:spMkLst>
            <pc:docMk/>
            <pc:sldMk cId="3715562829" sldId="297"/>
            <ac:spMk id="12" creationId="{EF1418E4-98C8-4F0A-AC15-F58A2E1CBF18}"/>
          </ac:spMkLst>
        </pc:spChg>
        <pc:spChg chg="mod">
          <ac:chgData name="Jeanot" userId="cdf441b5-59e9-4346-906c-b64ac00bf298" providerId="ADAL" clId="{E88EC40F-4623-4774-847C-DA3898524106}" dt="2021-06-09T09:14:04.224" v="2922" actId="20577"/>
          <ac:spMkLst>
            <pc:docMk/>
            <pc:sldMk cId="3715562829" sldId="297"/>
            <ac:spMk id="27" creationId="{EC2805D0-6818-4723-A48B-5C317DBAC673}"/>
          </ac:spMkLst>
        </pc:spChg>
        <pc:spChg chg="mod">
          <ac:chgData name="Jeanot" userId="cdf441b5-59e9-4346-906c-b64ac00bf298" providerId="ADAL" clId="{E88EC40F-4623-4774-847C-DA3898524106}" dt="2021-06-09T08:05:40.207" v="191" actId="164"/>
          <ac:spMkLst>
            <pc:docMk/>
            <pc:sldMk cId="3715562829" sldId="297"/>
            <ac:spMk id="31" creationId="{F5F318E1-89A4-410B-A8A5-9087F19BDB44}"/>
          </ac:spMkLst>
        </pc:spChg>
        <pc:spChg chg="mod">
          <ac:chgData name="Jeanot" userId="cdf441b5-59e9-4346-906c-b64ac00bf298" providerId="ADAL" clId="{E88EC40F-4623-4774-847C-DA3898524106}" dt="2021-06-09T08:05:40.207" v="191" actId="164"/>
          <ac:spMkLst>
            <pc:docMk/>
            <pc:sldMk cId="3715562829" sldId="297"/>
            <ac:spMk id="32" creationId="{87E69357-C2DF-44EE-BF5C-FE46DBA88171}"/>
          </ac:spMkLst>
        </pc:spChg>
        <pc:spChg chg="mod">
          <ac:chgData name="Jeanot" userId="cdf441b5-59e9-4346-906c-b64ac00bf298" providerId="ADAL" clId="{E88EC40F-4623-4774-847C-DA3898524106}" dt="2021-06-09T08:05:40.207" v="191" actId="164"/>
          <ac:spMkLst>
            <pc:docMk/>
            <pc:sldMk cId="3715562829" sldId="297"/>
            <ac:spMk id="34" creationId="{295321DF-7E2C-4926-BE20-2069B4C18D27}"/>
          </ac:spMkLst>
        </pc:spChg>
        <pc:spChg chg="mod">
          <ac:chgData name="Jeanot" userId="cdf441b5-59e9-4346-906c-b64ac00bf298" providerId="ADAL" clId="{E88EC40F-4623-4774-847C-DA3898524106}" dt="2021-06-09T09:14:09.992" v="2929" actId="20577"/>
          <ac:spMkLst>
            <pc:docMk/>
            <pc:sldMk cId="3715562829" sldId="297"/>
            <ac:spMk id="39" creationId="{0698B05C-97A7-492F-B990-A1823B5DC16A}"/>
          </ac:spMkLst>
        </pc:spChg>
        <pc:spChg chg="mod">
          <ac:chgData name="Jeanot" userId="cdf441b5-59e9-4346-906c-b64ac00bf298" providerId="ADAL" clId="{E88EC40F-4623-4774-847C-DA3898524106}" dt="2021-06-09T08:05:56.079" v="193" actId="164"/>
          <ac:spMkLst>
            <pc:docMk/>
            <pc:sldMk cId="3715562829" sldId="297"/>
            <ac:spMk id="41" creationId="{EC7497CA-902D-4678-ACAA-DABF2F154F8F}"/>
          </ac:spMkLst>
        </pc:spChg>
        <pc:spChg chg="mod">
          <ac:chgData name="Jeanot" userId="cdf441b5-59e9-4346-906c-b64ac00bf298" providerId="ADAL" clId="{E88EC40F-4623-4774-847C-DA3898524106}" dt="2021-06-09T08:05:56.079" v="193" actId="164"/>
          <ac:spMkLst>
            <pc:docMk/>
            <pc:sldMk cId="3715562829" sldId="297"/>
            <ac:spMk id="42" creationId="{F04D386B-5698-4C10-9DCF-9A9A6BB9CA57}"/>
          </ac:spMkLst>
        </pc:spChg>
        <pc:spChg chg="mod">
          <ac:chgData name="Jeanot" userId="cdf441b5-59e9-4346-906c-b64ac00bf298" providerId="ADAL" clId="{E88EC40F-4623-4774-847C-DA3898524106}" dt="2021-06-09T08:05:56.079" v="193" actId="164"/>
          <ac:spMkLst>
            <pc:docMk/>
            <pc:sldMk cId="3715562829" sldId="297"/>
            <ac:spMk id="43" creationId="{23ACA176-78ED-4D65-9C27-B6627FEB63CF}"/>
          </ac:spMkLst>
        </pc:spChg>
        <pc:spChg chg="mod">
          <ac:chgData name="Jeanot" userId="cdf441b5-59e9-4346-906c-b64ac00bf298" providerId="ADAL" clId="{E88EC40F-4623-4774-847C-DA3898524106}" dt="2021-06-09T08:05:40.207" v="191" actId="164"/>
          <ac:spMkLst>
            <pc:docMk/>
            <pc:sldMk cId="3715562829" sldId="297"/>
            <ac:spMk id="45" creationId="{EC0F156D-1DD3-4CCC-B3F1-3E39E4DF82E6}"/>
          </ac:spMkLst>
        </pc:spChg>
        <pc:spChg chg="mod">
          <ac:chgData name="Jeanot" userId="cdf441b5-59e9-4346-906c-b64ac00bf298" providerId="ADAL" clId="{E88EC40F-4623-4774-847C-DA3898524106}" dt="2021-06-09T08:05:56.079" v="193" actId="164"/>
          <ac:spMkLst>
            <pc:docMk/>
            <pc:sldMk cId="3715562829" sldId="297"/>
            <ac:spMk id="46" creationId="{94D24E25-C3AF-4D48-B7D5-F9D974AACCF0}"/>
          </ac:spMkLst>
        </pc:spChg>
        <pc:spChg chg="mod">
          <ac:chgData name="Jeanot" userId="cdf441b5-59e9-4346-906c-b64ac00bf298" providerId="ADAL" clId="{E88EC40F-4623-4774-847C-DA3898524106}" dt="2021-06-09T08:05:40.207" v="191" actId="164"/>
          <ac:spMkLst>
            <pc:docMk/>
            <pc:sldMk cId="3715562829" sldId="297"/>
            <ac:spMk id="47" creationId="{6CC4E7D3-A59E-4F03-B6B6-89D946A2617F}"/>
          </ac:spMkLst>
        </pc:spChg>
        <pc:spChg chg="mod">
          <ac:chgData name="Jeanot" userId="cdf441b5-59e9-4346-906c-b64ac00bf298" providerId="ADAL" clId="{E88EC40F-4623-4774-847C-DA3898524106}" dt="2021-06-09T08:05:56.079" v="193" actId="164"/>
          <ac:spMkLst>
            <pc:docMk/>
            <pc:sldMk cId="3715562829" sldId="297"/>
            <ac:spMk id="48" creationId="{92D21E40-0C9C-4B2B-ACCB-D3315946E3ED}"/>
          </ac:spMkLst>
        </pc:spChg>
        <pc:spChg chg="mod">
          <ac:chgData name="Jeanot" userId="cdf441b5-59e9-4346-906c-b64ac00bf298" providerId="ADAL" clId="{E88EC40F-4623-4774-847C-DA3898524106}" dt="2021-06-09T08:05:56.079" v="193" actId="164"/>
          <ac:spMkLst>
            <pc:docMk/>
            <pc:sldMk cId="3715562829" sldId="297"/>
            <ac:spMk id="50" creationId="{7DF89C25-A427-484F-9D6E-9522FAAE61BC}"/>
          </ac:spMkLst>
        </pc:spChg>
        <pc:spChg chg="mod">
          <ac:chgData name="Jeanot" userId="cdf441b5-59e9-4346-906c-b64ac00bf298" providerId="ADAL" clId="{E88EC40F-4623-4774-847C-DA3898524106}" dt="2021-06-09T08:05:56.079" v="193" actId="164"/>
          <ac:spMkLst>
            <pc:docMk/>
            <pc:sldMk cId="3715562829" sldId="297"/>
            <ac:spMk id="51" creationId="{C600D365-F1E7-416A-96E9-25E3194A1C8E}"/>
          </ac:spMkLst>
        </pc:spChg>
        <pc:spChg chg="mod">
          <ac:chgData name="Jeanot" userId="cdf441b5-59e9-4346-906c-b64ac00bf298" providerId="ADAL" clId="{E88EC40F-4623-4774-847C-DA3898524106}" dt="2021-06-09T08:05:56.079" v="193" actId="164"/>
          <ac:spMkLst>
            <pc:docMk/>
            <pc:sldMk cId="3715562829" sldId="297"/>
            <ac:spMk id="52" creationId="{2699DB30-87AB-4748-A66B-5F24CB220B2A}"/>
          </ac:spMkLst>
        </pc:spChg>
        <pc:spChg chg="mod">
          <ac:chgData name="Jeanot" userId="cdf441b5-59e9-4346-906c-b64ac00bf298" providerId="ADAL" clId="{E88EC40F-4623-4774-847C-DA3898524106}" dt="2021-06-09T08:05:40.207" v="191" actId="164"/>
          <ac:spMkLst>
            <pc:docMk/>
            <pc:sldMk cId="3715562829" sldId="297"/>
            <ac:spMk id="53" creationId="{4D629293-58A4-458D-9CFF-96D93BAC68FB}"/>
          </ac:spMkLst>
        </pc:spChg>
        <pc:spChg chg="mod">
          <ac:chgData name="Jeanot" userId="cdf441b5-59e9-4346-906c-b64ac00bf298" providerId="ADAL" clId="{E88EC40F-4623-4774-847C-DA3898524106}" dt="2021-06-09T08:05:40.207" v="191" actId="164"/>
          <ac:spMkLst>
            <pc:docMk/>
            <pc:sldMk cId="3715562829" sldId="297"/>
            <ac:spMk id="54" creationId="{996FD065-B8CF-48B0-9CC7-7BE03AFAAFD1}"/>
          </ac:spMkLst>
        </pc:spChg>
        <pc:spChg chg="del">
          <ac:chgData name="Jeanot" userId="cdf441b5-59e9-4346-906c-b64ac00bf298" providerId="ADAL" clId="{E88EC40F-4623-4774-847C-DA3898524106}" dt="2021-06-09T08:01:49.156" v="147" actId="478"/>
          <ac:spMkLst>
            <pc:docMk/>
            <pc:sldMk cId="3715562829" sldId="297"/>
            <ac:spMk id="59" creationId="{656D029C-40A4-4F31-8EA4-2DD4F0533376}"/>
          </ac:spMkLst>
        </pc:spChg>
        <pc:spChg chg="del">
          <ac:chgData name="Jeanot" userId="cdf441b5-59e9-4346-906c-b64ac00bf298" providerId="ADAL" clId="{E88EC40F-4623-4774-847C-DA3898524106}" dt="2021-06-09T09:21:16.541" v="3040" actId="478"/>
          <ac:spMkLst>
            <pc:docMk/>
            <pc:sldMk cId="3715562829" sldId="297"/>
            <ac:spMk id="60" creationId="{39649335-7AAA-4AA5-A65F-4FC9969BBC31}"/>
          </ac:spMkLst>
        </pc:spChg>
        <pc:grpChg chg="add mod">
          <ac:chgData name="Jeanot" userId="cdf441b5-59e9-4346-906c-b64ac00bf298" providerId="ADAL" clId="{E88EC40F-4623-4774-847C-DA3898524106}" dt="2021-06-09T08:05:40.207" v="191" actId="164"/>
          <ac:grpSpMkLst>
            <pc:docMk/>
            <pc:sldMk cId="3715562829" sldId="297"/>
            <ac:grpSpMk id="9" creationId="{18A3AE5E-F93E-49FC-B3F8-712E33325085}"/>
          </ac:grpSpMkLst>
        </pc:grpChg>
        <pc:grpChg chg="add mod">
          <ac:chgData name="Jeanot" userId="cdf441b5-59e9-4346-906c-b64ac00bf298" providerId="ADAL" clId="{E88EC40F-4623-4774-847C-DA3898524106}" dt="2021-06-09T08:05:56.079" v="193" actId="164"/>
          <ac:grpSpMkLst>
            <pc:docMk/>
            <pc:sldMk cId="3715562829" sldId="297"/>
            <ac:grpSpMk id="10" creationId="{2E495EC6-5B3D-47DC-B597-7D951B76E279}"/>
          </ac:grpSpMkLst>
        </pc:grpChg>
      </pc:sldChg>
      <pc:sldChg chg="addSp delSp modSp add mod modAnim">
        <pc:chgData name="Jeanot" userId="cdf441b5-59e9-4346-906c-b64ac00bf298" providerId="ADAL" clId="{E88EC40F-4623-4774-847C-DA3898524106}" dt="2021-06-09T09:11:37.563" v="2893"/>
        <pc:sldMkLst>
          <pc:docMk/>
          <pc:sldMk cId="2251774890" sldId="298"/>
        </pc:sldMkLst>
        <pc:spChg chg="add del mod">
          <ac:chgData name="Jeanot" userId="cdf441b5-59e9-4346-906c-b64ac00bf298" providerId="ADAL" clId="{E88EC40F-4623-4774-847C-DA3898524106}" dt="2021-06-09T09:09:38.292" v="2857" actId="478"/>
          <ac:spMkLst>
            <pc:docMk/>
            <pc:sldMk cId="2251774890" sldId="298"/>
            <ac:spMk id="8" creationId="{442FB957-0BB9-4771-B67C-4C66AABACCC9}"/>
          </ac:spMkLst>
        </pc:spChg>
        <pc:spChg chg="add del mod ord">
          <ac:chgData name="Jeanot" userId="cdf441b5-59e9-4346-906c-b64ac00bf298" providerId="ADAL" clId="{E88EC40F-4623-4774-847C-DA3898524106}" dt="2021-06-09T09:11:14.443" v="2882"/>
          <ac:spMkLst>
            <pc:docMk/>
            <pc:sldMk cId="2251774890" sldId="298"/>
            <ac:spMk id="9" creationId="{916AADE8-2DEE-4190-AA0E-C9A96A466756}"/>
          </ac:spMkLst>
        </pc:spChg>
        <pc:spChg chg="add del mod">
          <ac:chgData name="Jeanot" userId="cdf441b5-59e9-4346-906c-b64ac00bf298" providerId="ADAL" clId="{E88EC40F-4623-4774-847C-DA3898524106}" dt="2021-06-09T09:11:14.443" v="2882"/>
          <ac:spMkLst>
            <pc:docMk/>
            <pc:sldMk cId="2251774890" sldId="298"/>
            <ac:spMk id="36" creationId="{AC81D838-2008-4948-8E72-638A37DF400B}"/>
          </ac:spMkLst>
        </pc:spChg>
        <pc:spChg chg="mod">
          <ac:chgData name="Jeanot" userId="cdf441b5-59e9-4346-906c-b64ac00bf298" providerId="ADAL" clId="{E88EC40F-4623-4774-847C-DA3898524106}" dt="2021-06-09T09:11:31.128" v="2892" actId="207"/>
          <ac:spMkLst>
            <pc:docMk/>
            <pc:sldMk cId="2251774890" sldId="298"/>
            <ac:spMk id="37" creationId="{77855F8F-97FC-48AA-B6FE-F46DFE7580B4}"/>
          </ac:spMkLst>
        </pc:spChg>
        <pc:grpChg chg="mod">
          <ac:chgData name="Jeanot" userId="cdf441b5-59e9-4346-906c-b64ac00bf298" providerId="ADAL" clId="{E88EC40F-4623-4774-847C-DA3898524106}" dt="2021-06-09T09:09:05.623" v="2852" actId="1076"/>
          <ac:grpSpMkLst>
            <pc:docMk/>
            <pc:sldMk cId="2251774890" sldId="298"/>
            <ac:grpSpMk id="7" creationId="{D616DE9C-43A1-4E73-A07A-D14DD74121AC}"/>
          </ac:grpSpMkLst>
        </pc:grpChg>
      </pc:sldChg>
      <pc:sldChg chg="delSp modSp mod modAnim">
        <pc:chgData name="Jeanot" userId="cdf441b5-59e9-4346-906c-b64ac00bf298" providerId="ADAL" clId="{E88EC40F-4623-4774-847C-DA3898524106}" dt="2021-06-09T14:52:38.518" v="3182" actId="6549"/>
        <pc:sldMkLst>
          <pc:docMk/>
          <pc:sldMk cId="3461155519" sldId="299"/>
        </pc:sldMkLst>
        <pc:spChg chg="mod">
          <ac:chgData name="Jeanot" userId="cdf441b5-59e9-4346-906c-b64ac00bf298" providerId="ADAL" clId="{E88EC40F-4623-4774-847C-DA3898524106}" dt="2021-06-09T14:52:36.043" v="3181" actId="6549"/>
          <ac:spMkLst>
            <pc:docMk/>
            <pc:sldMk cId="3461155519" sldId="299"/>
            <ac:spMk id="5" creationId="{528EBBC5-5DFE-4958-886C-49EAEFF09BEE}"/>
          </ac:spMkLst>
        </pc:spChg>
        <pc:spChg chg="del">
          <ac:chgData name="Jeanot" userId="cdf441b5-59e9-4346-906c-b64ac00bf298" providerId="ADAL" clId="{E88EC40F-4623-4774-847C-DA3898524106}" dt="2021-06-09T08:12:30.176" v="699" actId="478"/>
          <ac:spMkLst>
            <pc:docMk/>
            <pc:sldMk cId="3461155519" sldId="299"/>
            <ac:spMk id="6" creationId="{72EE4B10-BE0A-4356-B9A0-F3368891AA8E}"/>
          </ac:spMkLst>
        </pc:spChg>
      </pc:sldChg>
      <pc:sldChg chg="addSp delSp add del mod">
        <pc:chgData name="Jeanot" userId="cdf441b5-59e9-4346-906c-b64ac00bf298" providerId="ADAL" clId="{E88EC40F-4623-4774-847C-DA3898524106}" dt="2021-06-09T08:56:14.898" v="2355" actId="47"/>
        <pc:sldMkLst>
          <pc:docMk/>
          <pc:sldMk cId="3739579382" sldId="307"/>
        </pc:sldMkLst>
        <pc:grpChg chg="add del">
          <ac:chgData name="Jeanot" userId="cdf441b5-59e9-4346-906c-b64ac00bf298" providerId="ADAL" clId="{E88EC40F-4623-4774-847C-DA3898524106}" dt="2021-06-09T08:56:07.322" v="2353" actId="21"/>
          <ac:grpSpMkLst>
            <pc:docMk/>
            <pc:sldMk cId="3739579382" sldId="307"/>
            <ac:grpSpMk id="2" creationId="{38DE32F2-44C2-45EE-9C04-C6E9A3E12275}"/>
          </ac:grpSpMkLst>
        </pc:grpChg>
      </pc:sldChg>
      <pc:sldChg chg="delSp modSp mod">
        <pc:chgData name="Jeanot" userId="cdf441b5-59e9-4346-906c-b64ac00bf298" providerId="ADAL" clId="{E88EC40F-4623-4774-847C-DA3898524106}" dt="2021-06-09T09:24:49.025" v="3103" actId="207"/>
        <pc:sldMkLst>
          <pc:docMk/>
          <pc:sldMk cId="4285623285" sldId="316"/>
        </pc:sldMkLst>
        <pc:spChg chg="mod">
          <ac:chgData name="Jeanot" userId="cdf441b5-59e9-4346-906c-b64ac00bf298" providerId="ADAL" clId="{E88EC40F-4623-4774-847C-DA3898524106}" dt="2021-06-09T09:24:49.025" v="3103" actId="207"/>
          <ac:spMkLst>
            <pc:docMk/>
            <pc:sldMk cId="4285623285" sldId="316"/>
            <ac:spMk id="3" creationId="{52E91E86-C784-4339-95A7-E248E3A8DDBA}"/>
          </ac:spMkLst>
        </pc:spChg>
        <pc:spChg chg="del">
          <ac:chgData name="Jeanot" userId="cdf441b5-59e9-4346-906c-b64ac00bf298" providerId="ADAL" clId="{E88EC40F-4623-4774-847C-DA3898524106}" dt="2021-06-09T08:47:55.448" v="2006" actId="478"/>
          <ac:spMkLst>
            <pc:docMk/>
            <pc:sldMk cId="4285623285" sldId="316"/>
            <ac:spMk id="5" creationId="{E0F73870-F64A-44EA-A209-E1CAC50878C4}"/>
          </ac:spMkLst>
        </pc:spChg>
      </pc:sldChg>
      <pc:sldChg chg="del">
        <pc:chgData name="Jeanot" userId="cdf441b5-59e9-4346-906c-b64ac00bf298" providerId="ADAL" clId="{E88EC40F-4623-4774-847C-DA3898524106}" dt="2021-06-09T08:12:14.997" v="698" actId="47"/>
        <pc:sldMkLst>
          <pc:docMk/>
          <pc:sldMk cId="1175280318" sldId="321"/>
        </pc:sldMkLst>
      </pc:sldChg>
      <pc:sldChg chg="delSp mod">
        <pc:chgData name="Jeanot" userId="cdf441b5-59e9-4346-906c-b64ac00bf298" providerId="ADAL" clId="{E88EC40F-4623-4774-847C-DA3898524106}" dt="2021-06-09T08:12:33.184" v="700" actId="478"/>
        <pc:sldMkLst>
          <pc:docMk/>
          <pc:sldMk cId="3429161355" sldId="324"/>
        </pc:sldMkLst>
        <pc:spChg chg="del">
          <ac:chgData name="Jeanot" userId="cdf441b5-59e9-4346-906c-b64ac00bf298" providerId="ADAL" clId="{E88EC40F-4623-4774-847C-DA3898524106}" dt="2021-06-09T08:12:33.184" v="700" actId="478"/>
          <ac:spMkLst>
            <pc:docMk/>
            <pc:sldMk cId="3429161355" sldId="324"/>
            <ac:spMk id="6" creationId="{00BE80BD-4ED0-4253-B4A8-2CF5591E8E42}"/>
          </ac:spMkLst>
        </pc:spChg>
      </pc:sldChg>
      <pc:sldChg chg="del">
        <pc:chgData name="Jeanot" userId="cdf441b5-59e9-4346-906c-b64ac00bf298" providerId="ADAL" clId="{E88EC40F-4623-4774-847C-DA3898524106}" dt="2021-06-09T08:00:20.721" v="145" actId="47"/>
        <pc:sldMkLst>
          <pc:docMk/>
          <pc:sldMk cId="3877369876" sldId="329"/>
        </pc:sldMkLst>
      </pc:sldChg>
      <pc:sldChg chg="del">
        <pc:chgData name="Jeanot" userId="cdf441b5-59e9-4346-906c-b64ac00bf298" providerId="ADAL" clId="{E88EC40F-4623-4774-847C-DA3898524106}" dt="2021-06-09T08:07:17.418" v="212" actId="47"/>
        <pc:sldMkLst>
          <pc:docMk/>
          <pc:sldMk cId="723147189" sldId="330"/>
        </pc:sldMkLst>
      </pc:sldChg>
      <pc:sldChg chg="addSp delSp modSp mod modClrScheme chgLayout">
        <pc:chgData name="Jeanot" userId="cdf441b5-59e9-4346-906c-b64ac00bf298" providerId="ADAL" clId="{E88EC40F-4623-4774-847C-DA3898524106}" dt="2021-06-09T08:38:15.996" v="778" actId="1076"/>
        <pc:sldMkLst>
          <pc:docMk/>
          <pc:sldMk cId="3165861161" sldId="334"/>
        </pc:sldMkLst>
        <pc:spChg chg="del mod ord">
          <ac:chgData name="Jeanot" userId="cdf441b5-59e9-4346-906c-b64ac00bf298" providerId="ADAL" clId="{E88EC40F-4623-4774-847C-DA3898524106}" dt="2021-06-09T08:37:44.169" v="730" actId="700"/>
          <ac:spMkLst>
            <pc:docMk/>
            <pc:sldMk cId="3165861161" sldId="334"/>
            <ac:spMk id="4" creationId="{DC6BC753-E369-4C34-AB00-124A156A055D}"/>
          </ac:spMkLst>
        </pc:spChg>
        <pc:spChg chg="del mod ord">
          <ac:chgData name="Jeanot" userId="cdf441b5-59e9-4346-906c-b64ac00bf298" providerId="ADAL" clId="{E88EC40F-4623-4774-847C-DA3898524106}" dt="2021-06-09T08:37:47.077" v="731" actId="478"/>
          <ac:spMkLst>
            <pc:docMk/>
            <pc:sldMk cId="3165861161" sldId="334"/>
            <ac:spMk id="5" creationId="{3CC00FEF-738C-452E-A9B6-2DCC0E8C4234}"/>
          </ac:spMkLst>
        </pc:spChg>
        <pc:spChg chg="add mod ord">
          <ac:chgData name="Jeanot" userId="cdf441b5-59e9-4346-906c-b64ac00bf298" providerId="ADAL" clId="{E88EC40F-4623-4774-847C-DA3898524106}" dt="2021-06-09T08:38:09.044" v="777" actId="20577"/>
          <ac:spMkLst>
            <pc:docMk/>
            <pc:sldMk cId="3165861161" sldId="334"/>
            <ac:spMk id="6" creationId="{62F66171-292D-48B4-8635-439E8F0811FA}"/>
          </ac:spMkLst>
        </pc:spChg>
        <pc:spChg chg="del">
          <ac:chgData name="Jeanot" userId="cdf441b5-59e9-4346-906c-b64ac00bf298" providerId="ADAL" clId="{E88EC40F-4623-4774-847C-DA3898524106}" dt="2021-06-09T08:37:39.702" v="729" actId="478"/>
          <ac:spMkLst>
            <pc:docMk/>
            <pc:sldMk cId="3165861161" sldId="334"/>
            <ac:spMk id="7" creationId="{9C4619C4-114E-4580-9053-9387726FBBFA}"/>
          </ac:spMkLst>
        </pc:spChg>
        <pc:picChg chg="add mod">
          <ac:chgData name="Jeanot" userId="cdf441b5-59e9-4346-906c-b64ac00bf298" providerId="ADAL" clId="{E88EC40F-4623-4774-847C-DA3898524106}" dt="2021-06-09T08:38:15.996" v="778" actId="1076"/>
          <ac:picMkLst>
            <pc:docMk/>
            <pc:sldMk cId="3165861161" sldId="334"/>
            <ac:picMk id="3" creationId="{4FCAC13E-5227-497A-8369-BD7A1636BCAE}"/>
          </ac:picMkLst>
        </pc:picChg>
      </pc:sldChg>
      <pc:sldChg chg="addSp delSp modSp mod modAnim">
        <pc:chgData name="Jeanot" userId="cdf441b5-59e9-4346-906c-b64ac00bf298" providerId="ADAL" clId="{E88EC40F-4623-4774-847C-DA3898524106}" dt="2021-06-09T09:22:07.910" v="3097" actId="20577"/>
        <pc:sldMkLst>
          <pc:docMk/>
          <pc:sldMk cId="3550390120" sldId="335"/>
        </pc:sldMkLst>
        <pc:spChg chg="mod">
          <ac:chgData name="Jeanot" userId="cdf441b5-59e9-4346-906c-b64ac00bf298" providerId="ADAL" clId="{E88EC40F-4623-4774-847C-DA3898524106}" dt="2021-06-09T09:20:13.708" v="3032" actId="403"/>
          <ac:spMkLst>
            <pc:docMk/>
            <pc:sldMk cId="3550390120" sldId="335"/>
            <ac:spMk id="4" creationId="{DC6BC753-E369-4C34-AB00-124A156A055D}"/>
          </ac:spMkLst>
        </pc:spChg>
        <pc:spChg chg="mod">
          <ac:chgData name="Jeanot" userId="cdf441b5-59e9-4346-906c-b64ac00bf298" providerId="ADAL" clId="{E88EC40F-4623-4774-847C-DA3898524106}" dt="2021-06-09T09:22:07.910" v="3097" actId="20577"/>
          <ac:spMkLst>
            <pc:docMk/>
            <pc:sldMk cId="3550390120" sldId="335"/>
            <ac:spMk id="5" creationId="{3CC00FEF-738C-452E-A9B6-2DCC0E8C4234}"/>
          </ac:spMkLst>
        </pc:spChg>
        <pc:spChg chg="del">
          <ac:chgData name="Jeanot" userId="cdf441b5-59e9-4346-906c-b64ac00bf298" providerId="ADAL" clId="{E88EC40F-4623-4774-847C-DA3898524106}" dt="2021-06-09T08:10:49.435" v="631" actId="478"/>
          <ac:spMkLst>
            <pc:docMk/>
            <pc:sldMk cId="3550390120" sldId="335"/>
            <ac:spMk id="7" creationId="{9C4619C4-114E-4580-9053-9387726FBBFA}"/>
          </ac:spMkLst>
        </pc:spChg>
        <pc:picChg chg="add mod">
          <ac:chgData name="Jeanot" userId="cdf441b5-59e9-4346-906c-b64ac00bf298" providerId="ADAL" clId="{E88EC40F-4623-4774-847C-DA3898524106}" dt="2021-06-09T09:20:19.940" v="3033" actId="1076"/>
          <ac:picMkLst>
            <pc:docMk/>
            <pc:sldMk cId="3550390120" sldId="335"/>
            <ac:picMk id="3" creationId="{45DCBCC1-75EE-4F11-9B6D-4A03F607892A}"/>
          </ac:picMkLst>
        </pc:picChg>
      </pc:sldChg>
      <pc:sldChg chg="addSp delSp modSp mod modClrScheme modAnim chgLayout">
        <pc:chgData name="Jeanot" userId="cdf441b5-59e9-4346-906c-b64ac00bf298" providerId="ADAL" clId="{E88EC40F-4623-4774-847C-DA3898524106}" dt="2021-06-09T14:55:43.083" v="3215" actId="465"/>
        <pc:sldMkLst>
          <pc:docMk/>
          <pc:sldMk cId="547673720" sldId="336"/>
        </pc:sldMkLst>
        <pc:spChg chg="mod ord">
          <ac:chgData name="Jeanot" userId="cdf441b5-59e9-4346-906c-b64ac00bf298" providerId="ADAL" clId="{E88EC40F-4623-4774-847C-DA3898524106}" dt="2021-06-09T12:37:33.129" v="3180" actId="1076"/>
          <ac:spMkLst>
            <pc:docMk/>
            <pc:sldMk cId="547673720" sldId="336"/>
            <ac:spMk id="2" creationId="{EF47F0C2-0B17-49A6-BBB3-B029D660758A}"/>
          </ac:spMkLst>
        </pc:spChg>
        <pc:spChg chg="del">
          <ac:chgData name="Jeanot" userId="cdf441b5-59e9-4346-906c-b64ac00bf298" providerId="ADAL" clId="{E88EC40F-4623-4774-847C-DA3898524106}" dt="2021-06-09T08:50:23.262" v="2084" actId="478"/>
          <ac:spMkLst>
            <pc:docMk/>
            <pc:sldMk cId="547673720" sldId="336"/>
            <ac:spMk id="3" creationId="{AB26EB80-97E6-4EAC-9978-C0BEEAE6603E}"/>
          </ac:spMkLst>
        </pc:spChg>
        <pc:spChg chg="del">
          <ac:chgData name="Jeanot" userId="cdf441b5-59e9-4346-906c-b64ac00bf298" providerId="ADAL" clId="{E88EC40F-4623-4774-847C-DA3898524106}" dt="2021-06-09T08:50:29.202" v="2086" actId="478"/>
          <ac:spMkLst>
            <pc:docMk/>
            <pc:sldMk cId="547673720" sldId="336"/>
            <ac:spMk id="4" creationId="{C5260459-C95B-46C5-B2B3-B7E1FD08CA28}"/>
          </ac:spMkLst>
        </pc:spChg>
        <pc:spChg chg="add del mod">
          <ac:chgData name="Jeanot" userId="cdf441b5-59e9-4346-906c-b64ac00bf298" providerId="ADAL" clId="{E88EC40F-4623-4774-847C-DA3898524106}" dt="2021-06-09T08:50:27.083" v="2085" actId="700"/>
          <ac:spMkLst>
            <pc:docMk/>
            <pc:sldMk cId="547673720" sldId="336"/>
            <ac:spMk id="6" creationId="{BCF0CDF1-5488-4095-A518-E6D93549EAC9}"/>
          </ac:spMkLst>
        </pc:spChg>
        <pc:spChg chg="add del mod">
          <ac:chgData name="Jeanot" userId="cdf441b5-59e9-4346-906c-b64ac00bf298" providerId="ADAL" clId="{E88EC40F-4623-4774-847C-DA3898524106}" dt="2021-06-09T08:51:14.091" v="2093" actId="478"/>
          <ac:spMkLst>
            <pc:docMk/>
            <pc:sldMk cId="547673720" sldId="336"/>
            <ac:spMk id="7" creationId="{36F86C7B-CAE8-4773-9AE3-3652544F0101}"/>
          </ac:spMkLst>
        </pc:spChg>
        <pc:spChg chg="add mod">
          <ac:chgData name="Jeanot" userId="cdf441b5-59e9-4346-906c-b64ac00bf298" providerId="ADAL" clId="{E88EC40F-4623-4774-847C-DA3898524106}" dt="2021-06-09T12:34:39.684" v="3133" actId="1076"/>
          <ac:spMkLst>
            <pc:docMk/>
            <pc:sldMk cId="547673720" sldId="336"/>
            <ac:spMk id="8" creationId="{148EB097-7F11-42D9-9955-3F6D4D8797AA}"/>
          </ac:spMkLst>
        </pc:spChg>
        <pc:spChg chg="add mod">
          <ac:chgData name="Jeanot" userId="cdf441b5-59e9-4346-906c-b64ac00bf298" providerId="ADAL" clId="{E88EC40F-4623-4774-847C-DA3898524106}" dt="2021-06-09T12:35:06.309" v="3145" actId="1076"/>
          <ac:spMkLst>
            <pc:docMk/>
            <pc:sldMk cId="547673720" sldId="336"/>
            <ac:spMk id="9" creationId="{03E5313F-7E86-496A-BF7D-D4C6D6653B67}"/>
          </ac:spMkLst>
        </pc:spChg>
        <pc:spChg chg="add mod">
          <ac:chgData name="Jeanot" userId="cdf441b5-59e9-4346-906c-b64ac00bf298" providerId="ADAL" clId="{E88EC40F-4623-4774-847C-DA3898524106}" dt="2021-06-09T12:35:13.596" v="3147" actId="1076"/>
          <ac:spMkLst>
            <pc:docMk/>
            <pc:sldMk cId="547673720" sldId="336"/>
            <ac:spMk id="10" creationId="{8180C853-8FD6-4D82-B5F3-C423147F4709}"/>
          </ac:spMkLst>
        </pc:spChg>
        <pc:spChg chg="add mod">
          <ac:chgData name="Jeanot" userId="cdf441b5-59e9-4346-906c-b64ac00bf298" providerId="ADAL" clId="{E88EC40F-4623-4774-847C-DA3898524106}" dt="2021-06-09T12:34:53.807" v="3139" actId="1076"/>
          <ac:spMkLst>
            <pc:docMk/>
            <pc:sldMk cId="547673720" sldId="336"/>
            <ac:spMk id="11" creationId="{1A5402DA-40CC-4C06-AD6B-5BC2D146169D}"/>
          </ac:spMkLst>
        </pc:spChg>
        <pc:spChg chg="add mod">
          <ac:chgData name="Jeanot" userId="cdf441b5-59e9-4346-906c-b64ac00bf298" providerId="ADAL" clId="{E88EC40F-4623-4774-847C-DA3898524106}" dt="2021-06-09T12:35:27.756" v="3153" actId="1076"/>
          <ac:spMkLst>
            <pc:docMk/>
            <pc:sldMk cId="547673720" sldId="336"/>
            <ac:spMk id="12" creationId="{5EAA849C-3A57-4B70-BF1C-F68FC4734C93}"/>
          </ac:spMkLst>
        </pc:spChg>
        <pc:spChg chg="add mod">
          <ac:chgData name="Jeanot" userId="cdf441b5-59e9-4346-906c-b64ac00bf298" providerId="ADAL" clId="{E88EC40F-4623-4774-847C-DA3898524106}" dt="2021-06-09T12:35:17.889" v="3149" actId="1076"/>
          <ac:spMkLst>
            <pc:docMk/>
            <pc:sldMk cId="547673720" sldId="336"/>
            <ac:spMk id="13" creationId="{4CF1802C-7E26-41FF-8B0F-D21006BDD9A8}"/>
          </ac:spMkLst>
        </pc:spChg>
        <pc:spChg chg="add mod">
          <ac:chgData name="Jeanot" userId="cdf441b5-59e9-4346-906c-b64ac00bf298" providerId="ADAL" clId="{E88EC40F-4623-4774-847C-DA3898524106}" dt="2021-06-09T12:35:16.507" v="3148" actId="1076"/>
          <ac:spMkLst>
            <pc:docMk/>
            <pc:sldMk cId="547673720" sldId="336"/>
            <ac:spMk id="14" creationId="{49147F68-C902-43DA-8F23-C4EBC9C2D37C}"/>
          </ac:spMkLst>
        </pc:spChg>
        <pc:spChg chg="add mod">
          <ac:chgData name="Jeanot" userId="cdf441b5-59e9-4346-906c-b64ac00bf298" providerId="ADAL" clId="{E88EC40F-4623-4774-847C-DA3898524106}" dt="2021-06-09T12:35:22.189" v="3151" actId="1076"/>
          <ac:spMkLst>
            <pc:docMk/>
            <pc:sldMk cId="547673720" sldId="336"/>
            <ac:spMk id="15" creationId="{571B99D1-0422-4BE5-9819-F239BF81AD68}"/>
          </ac:spMkLst>
        </pc:spChg>
        <pc:spChg chg="add mod">
          <ac:chgData name="Jeanot" userId="cdf441b5-59e9-4346-906c-b64ac00bf298" providerId="ADAL" clId="{E88EC40F-4623-4774-847C-DA3898524106}" dt="2021-06-09T12:35:23.826" v="3152" actId="1076"/>
          <ac:spMkLst>
            <pc:docMk/>
            <pc:sldMk cId="547673720" sldId="336"/>
            <ac:spMk id="16" creationId="{49E35F81-BDEA-4114-A2BA-0E78AE80B1D2}"/>
          </ac:spMkLst>
        </pc:spChg>
        <pc:spChg chg="add mod">
          <ac:chgData name="Jeanot" userId="cdf441b5-59e9-4346-906c-b64ac00bf298" providerId="ADAL" clId="{E88EC40F-4623-4774-847C-DA3898524106}" dt="2021-06-09T12:35:20.516" v="3150" actId="1076"/>
          <ac:spMkLst>
            <pc:docMk/>
            <pc:sldMk cId="547673720" sldId="336"/>
            <ac:spMk id="17" creationId="{765ED26C-8824-462E-BC68-E8E5A465E028}"/>
          </ac:spMkLst>
        </pc:spChg>
        <pc:spChg chg="add mod">
          <ac:chgData name="Jeanot" userId="cdf441b5-59e9-4346-906c-b64ac00bf298" providerId="ADAL" clId="{E88EC40F-4623-4774-847C-DA3898524106}" dt="2021-06-09T12:34:48.529" v="3136" actId="1076"/>
          <ac:spMkLst>
            <pc:docMk/>
            <pc:sldMk cId="547673720" sldId="336"/>
            <ac:spMk id="18" creationId="{0FED9EA3-4A45-409F-BD27-224150A8EC9E}"/>
          </ac:spMkLst>
        </pc:spChg>
        <pc:spChg chg="add del mod">
          <ac:chgData name="Jeanot" userId="cdf441b5-59e9-4346-906c-b64ac00bf298" providerId="ADAL" clId="{E88EC40F-4623-4774-847C-DA3898524106}" dt="2021-06-09T08:55:21.826" v="2343" actId="478"/>
          <ac:spMkLst>
            <pc:docMk/>
            <pc:sldMk cId="547673720" sldId="336"/>
            <ac:spMk id="19" creationId="{57EED9C3-56C5-4B89-A694-A483EBE6813C}"/>
          </ac:spMkLst>
        </pc:spChg>
        <pc:spChg chg="add mod">
          <ac:chgData name="Jeanot" userId="cdf441b5-59e9-4346-906c-b64ac00bf298" providerId="ADAL" clId="{E88EC40F-4623-4774-847C-DA3898524106}" dt="2021-06-09T14:55:34.147" v="3214" actId="552"/>
          <ac:spMkLst>
            <pc:docMk/>
            <pc:sldMk cId="547673720" sldId="336"/>
            <ac:spMk id="20" creationId="{ECC4AA73-506B-400D-8DFD-DE9677DA1975}"/>
          </ac:spMkLst>
        </pc:spChg>
        <pc:spChg chg="mod">
          <ac:chgData name="Jeanot" userId="cdf441b5-59e9-4346-906c-b64ac00bf298" providerId="ADAL" clId="{E88EC40F-4623-4774-847C-DA3898524106}" dt="2021-06-09T08:56:12.742" v="2354"/>
          <ac:spMkLst>
            <pc:docMk/>
            <pc:sldMk cId="547673720" sldId="336"/>
            <ac:spMk id="22" creationId="{240592E3-E44D-4303-9FC6-11062975173C}"/>
          </ac:spMkLst>
        </pc:spChg>
        <pc:spChg chg="mod">
          <ac:chgData name="Jeanot" userId="cdf441b5-59e9-4346-906c-b64ac00bf298" providerId="ADAL" clId="{E88EC40F-4623-4774-847C-DA3898524106}" dt="2021-06-09T08:56:12.742" v="2354"/>
          <ac:spMkLst>
            <pc:docMk/>
            <pc:sldMk cId="547673720" sldId="336"/>
            <ac:spMk id="23" creationId="{29CE2839-C0A1-4B5B-A655-609D4EEA9472}"/>
          </ac:spMkLst>
        </pc:spChg>
        <pc:spChg chg="add del mod">
          <ac:chgData name="Jeanot" userId="cdf441b5-59e9-4346-906c-b64ac00bf298" providerId="ADAL" clId="{E88EC40F-4623-4774-847C-DA3898524106}" dt="2021-06-09T09:00:42.694" v="2674" actId="478"/>
          <ac:spMkLst>
            <pc:docMk/>
            <pc:sldMk cId="547673720" sldId="336"/>
            <ac:spMk id="24" creationId="{888E504A-16A5-423C-89E7-535C3F541809}"/>
          </ac:spMkLst>
        </pc:spChg>
        <pc:spChg chg="add del mod">
          <ac:chgData name="Jeanot" userId="cdf441b5-59e9-4346-906c-b64ac00bf298" providerId="ADAL" clId="{E88EC40F-4623-4774-847C-DA3898524106}" dt="2021-06-09T09:00:43.480" v="2675" actId="478"/>
          <ac:spMkLst>
            <pc:docMk/>
            <pc:sldMk cId="547673720" sldId="336"/>
            <ac:spMk id="25" creationId="{C9621650-11B9-428F-A5F0-99A998E8727E}"/>
          </ac:spMkLst>
        </pc:spChg>
        <pc:spChg chg="add del mod">
          <ac:chgData name="Jeanot" userId="cdf441b5-59e9-4346-906c-b64ac00bf298" providerId="ADAL" clId="{E88EC40F-4623-4774-847C-DA3898524106}" dt="2021-06-09T09:00:44.100" v="2676" actId="478"/>
          <ac:spMkLst>
            <pc:docMk/>
            <pc:sldMk cId="547673720" sldId="336"/>
            <ac:spMk id="26" creationId="{ACE98BE0-6E80-4CB2-976D-30385F0ACAB8}"/>
          </ac:spMkLst>
        </pc:spChg>
        <pc:spChg chg="add mod ord">
          <ac:chgData name="Jeanot" userId="cdf441b5-59e9-4346-906c-b64ac00bf298" providerId="ADAL" clId="{E88EC40F-4623-4774-847C-DA3898524106}" dt="2021-06-09T09:02:48.428" v="2759" actId="166"/>
          <ac:spMkLst>
            <pc:docMk/>
            <pc:sldMk cId="547673720" sldId="336"/>
            <ac:spMk id="27" creationId="{594A3697-B1E7-4E5D-9879-E4B59E00C557}"/>
          </ac:spMkLst>
        </pc:spChg>
        <pc:spChg chg="add mod">
          <ac:chgData name="Jeanot" userId="cdf441b5-59e9-4346-906c-b64ac00bf298" providerId="ADAL" clId="{E88EC40F-4623-4774-847C-DA3898524106}" dt="2021-06-09T08:58:21.298" v="2483" actId="108"/>
          <ac:spMkLst>
            <pc:docMk/>
            <pc:sldMk cId="547673720" sldId="336"/>
            <ac:spMk id="28" creationId="{3B4AA8EF-CD90-4660-82C7-E74630429613}"/>
          </ac:spMkLst>
        </pc:spChg>
        <pc:spChg chg="add mod">
          <ac:chgData name="Jeanot" userId="cdf441b5-59e9-4346-906c-b64ac00bf298" providerId="ADAL" clId="{E88EC40F-4623-4774-847C-DA3898524106}" dt="2021-06-09T08:58:21.298" v="2483" actId="108"/>
          <ac:spMkLst>
            <pc:docMk/>
            <pc:sldMk cId="547673720" sldId="336"/>
            <ac:spMk id="29" creationId="{E4621C6E-34EE-46EE-8513-4C0D96DE857E}"/>
          </ac:spMkLst>
        </pc:spChg>
        <pc:spChg chg="add mod ord">
          <ac:chgData name="Jeanot" userId="cdf441b5-59e9-4346-906c-b64ac00bf298" providerId="ADAL" clId="{E88EC40F-4623-4774-847C-DA3898524106}" dt="2021-06-09T08:59:23.086" v="2558" actId="167"/>
          <ac:spMkLst>
            <pc:docMk/>
            <pc:sldMk cId="547673720" sldId="336"/>
            <ac:spMk id="30" creationId="{525FD6C9-88D1-489C-B94D-79C2C9898603}"/>
          </ac:spMkLst>
        </pc:spChg>
        <pc:spChg chg="mod ord">
          <ac:chgData name="Jeanot" userId="cdf441b5-59e9-4346-906c-b64ac00bf298" providerId="ADAL" clId="{E88EC40F-4623-4774-847C-DA3898524106}" dt="2021-06-09T09:02:51.624" v="2760" actId="166"/>
          <ac:spMkLst>
            <pc:docMk/>
            <pc:sldMk cId="547673720" sldId="336"/>
            <ac:spMk id="33" creationId="{0FF214B7-CCB6-4C03-9D08-3C7816A121C4}"/>
          </ac:spMkLst>
        </pc:spChg>
        <pc:spChg chg="mod">
          <ac:chgData name="Jeanot" userId="cdf441b5-59e9-4346-906c-b64ac00bf298" providerId="ADAL" clId="{E88EC40F-4623-4774-847C-DA3898524106}" dt="2021-06-09T08:58:36.421" v="2489"/>
          <ac:spMkLst>
            <pc:docMk/>
            <pc:sldMk cId="547673720" sldId="336"/>
            <ac:spMk id="34" creationId="{971AB040-E9FD-4956-905E-F5DF30C53CDA}"/>
          </ac:spMkLst>
        </pc:spChg>
        <pc:spChg chg="mod">
          <ac:chgData name="Jeanot" userId="cdf441b5-59e9-4346-906c-b64ac00bf298" providerId="ADAL" clId="{E88EC40F-4623-4774-847C-DA3898524106}" dt="2021-06-09T08:58:36.421" v="2489"/>
          <ac:spMkLst>
            <pc:docMk/>
            <pc:sldMk cId="547673720" sldId="336"/>
            <ac:spMk id="35" creationId="{F91BA35A-8C02-46B8-93CA-43A08099D5DF}"/>
          </ac:spMkLst>
        </pc:spChg>
        <pc:spChg chg="mod">
          <ac:chgData name="Jeanot" userId="cdf441b5-59e9-4346-906c-b64ac00bf298" providerId="ADAL" clId="{E88EC40F-4623-4774-847C-DA3898524106}" dt="2021-06-09T08:58:36.421" v="2489"/>
          <ac:spMkLst>
            <pc:docMk/>
            <pc:sldMk cId="547673720" sldId="336"/>
            <ac:spMk id="36" creationId="{08F809CA-361D-4513-A3B7-256ABED8D194}"/>
          </ac:spMkLst>
        </pc:spChg>
        <pc:spChg chg="mod ord">
          <ac:chgData name="Jeanot" userId="cdf441b5-59e9-4346-906c-b64ac00bf298" providerId="ADAL" clId="{E88EC40F-4623-4774-847C-DA3898524106}" dt="2021-06-09T09:02:54.003" v="2761" actId="166"/>
          <ac:spMkLst>
            <pc:docMk/>
            <pc:sldMk cId="547673720" sldId="336"/>
            <ac:spMk id="38" creationId="{FDDF4DC8-C6A3-4071-AF80-318E14DC63F8}"/>
          </ac:spMkLst>
        </pc:spChg>
        <pc:spChg chg="mod">
          <ac:chgData name="Jeanot" userId="cdf441b5-59e9-4346-906c-b64ac00bf298" providerId="ADAL" clId="{E88EC40F-4623-4774-847C-DA3898524106}" dt="2021-06-09T08:58:43.535" v="2511"/>
          <ac:spMkLst>
            <pc:docMk/>
            <pc:sldMk cId="547673720" sldId="336"/>
            <ac:spMk id="39" creationId="{654433C4-D097-4325-9689-2E2047C8A98B}"/>
          </ac:spMkLst>
        </pc:spChg>
        <pc:spChg chg="mod">
          <ac:chgData name="Jeanot" userId="cdf441b5-59e9-4346-906c-b64ac00bf298" providerId="ADAL" clId="{E88EC40F-4623-4774-847C-DA3898524106}" dt="2021-06-09T08:58:43.535" v="2511"/>
          <ac:spMkLst>
            <pc:docMk/>
            <pc:sldMk cId="547673720" sldId="336"/>
            <ac:spMk id="40" creationId="{9491E21D-9911-45C2-BC70-81817E2518B0}"/>
          </ac:spMkLst>
        </pc:spChg>
        <pc:spChg chg="mod">
          <ac:chgData name="Jeanot" userId="cdf441b5-59e9-4346-906c-b64ac00bf298" providerId="ADAL" clId="{E88EC40F-4623-4774-847C-DA3898524106}" dt="2021-06-09T08:58:43.535" v="2511"/>
          <ac:spMkLst>
            <pc:docMk/>
            <pc:sldMk cId="547673720" sldId="336"/>
            <ac:spMk id="41" creationId="{5F874DE6-DEF5-4AE3-9043-733265F03CB2}"/>
          </ac:spMkLst>
        </pc:spChg>
        <pc:spChg chg="mod">
          <ac:chgData name="Jeanot" userId="cdf441b5-59e9-4346-906c-b64ac00bf298" providerId="ADAL" clId="{E88EC40F-4623-4774-847C-DA3898524106}" dt="2021-06-09T08:59:09.612" v="2554" actId="20577"/>
          <ac:spMkLst>
            <pc:docMk/>
            <pc:sldMk cId="547673720" sldId="336"/>
            <ac:spMk id="43" creationId="{E9E344E9-F12D-4797-B2E0-05C7BA4B338E}"/>
          </ac:spMkLst>
        </pc:spChg>
        <pc:spChg chg="mod">
          <ac:chgData name="Jeanot" userId="cdf441b5-59e9-4346-906c-b64ac00bf298" providerId="ADAL" clId="{E88EC40F-4623-4774-847C-DA3898524106}" dt="2021-06-09T08:58:57.077" v="2533"/>
          <ac:spMkLst>
            <pc:docMk/>
            <pc:sldMk cId="547673720" sldId="336"/>
            <ac:spMk id="44" creationId="{B1060884-0B5F-4356-A895-C746C9B53B00}"/>
          </ac:spMkLst>
        </pc:spChg>
        <pc:spChg chg="mod">
          <ac:chgData name="Jeanot" userId="cdf441b5-59e9-4346-906c-b64ac00bf298" providerId="ADAL" clId="{E88EC40F-4623-4774-847C-DA3898524106}" dt="2021-06-09T08:58:57.077" v="2533"/>
          <ac:spMkLst>
            <pc:docMk/>
            <pc:sldMk cId="547673720" sldId="336"/>
            <ac:spMk id="45" creationId="{1ECAD738-9012-4A3B-97B6-F7F4098FF5AB}"/>
          </ac:spMkLst>
        </pc:spChg>
        <pc:spChg chg="mod">
          <ac:chgData name="Jeanot" userId="cdf441b5-59e9-4346-906c-b64ac00bf298" providerId="ADAL" clId="{E88EC40F-4623-4774-847C-DA3898524106}" dt="2021-06-09T08:58:57.077" v="2533"/>
          <ac:spMkLst>
            <pc:docMk/>
            <pc:sldMk cId="547673720" sldId="336"/>
            <ac:spMk id="46" creationId="{83FC6B88-3C5D-4292-8645-3DFD4C38014D}"/>
          </ac:spMkLst>
        </pc:spChg>
        <pc:spChg chg="mod">
          <ac:chgData name="Jeanot" userId="cdf441b5-59e9-4346-906c-b64ac00bf298" providerId="ADAL" clId="{E88EC40F-4623-4774-847C-DA3898524106}" dt="2021-06-09T08:59:11.211" v="2555"/>
          <ac:spMkLst>
            <pc:docMk/>
            <pc:sldMk cId="547673720" sldId="336"/>
            <ac:spMk id="48" creationId="{07FAAEA7-644E-4503-91A2-F0B19DD7B6A0}"/>
          </ac:spMkLst>
        </pc:spChg>
        <pc:spChg chg="mod">
          <ac:chgData name="Jeanot" userId="cdf441b5-59e9-4346-906c-b64ac00bf298" providerId="ADAL" clId="{E88EC40F-4623-4774-847C-DA3898524106}" dt="2021-06-09T08:59:11.211" v="2555"/>
          <ac:spMkLst>
            <pc:docMk/>
            <pc:sldMk cId="547673720" sldId="336"/>
            <ac:spMk id="49" creationId="{2971E95F-EA7A-43E3-B77A-D5ADDE47D9E8}"/>
          </ac:spMkLst>
        </pc:spChg>
        <pc:spChg chg="mod">
          <ac:chgData name="Jeanot" userId="cdf441b5-59e9-4346-906c-b64ac00bf298" providerId="ADAL" clId="{E88EC40F-4623-4774-847C-DA3898524106}" dt="2021-06-09T08:59:11.211" v="2555"/>
          <ac:spMkLst>
            <pc:docMk/>
            <pc:sldMk cId="547673720" sldId="336"/>
            <ac:spMk id="50" creationId="{5711DFED-30B6-4F49-822F-5A2A7CF136D1}"/>
          </ac:spMkLst>
        </pc:spChg>
        <pc:spChg chg="mod">
          <ac:chgData name="Jeanot" userId="cdf441b5-59e9-4346-906c-b64ac00bf298" providerId="ADAL" clId="{E88EC40F-4623-4774-847C-DA3898524106}" dt="2021-06-09T08:59:11.211" v="2555"/>
          <ac:spMkLst>
            <pc:docMk/>
            <pc:sldMk cId="547673720" sldId="336"/>
            <ac:spMk id="51" creationId="{4266D699-07A8-42DC-8367-36B057D4A883}"/>
          </ac:spMkLst>
        </pc:spChg>
        <pc:spChg chg="mod ord">
          <ac:chgData name="Jeanot" userId="cdf441b5-59e9-4346-906c-b64ac00bf298" providerId="ADAL" clId="{E88EC40F-4623-4774-847C-DA3898524106}" dt="2021-06-09T09:02:59.591" v="2763" actId="166"/>
          <ac:spMkLst>
            <pc:docMk/>
            <pc:sldMk cId="547673720" sldId="336"/>
            <ac:spMk id="53" creationId="{F2B58149-C749-4467-B31E-CDE9302C0DD8}"/>
          </ac:spMkLst>
        </pc:spChg>
        <pc:spChg chg="mod">
          <ac:chgData name="Jeanot" userId="cdf441b5-59e9-4346-906c-b64ac00bf298" providerId="ADAL" clId="{E88EC40F-4623-4774-847C-DA3898524106}" dt="2021-06-09T08:59:25.161" v="2559"/>
          <ac:spMkLst>
            <pc:docMk/>
            <pc:sldMk cId="547673720" sldId="336"/>
            <ac:spMk id="54" creationId="{8E5F6AD5-DCD2-4A14-BCB2-2853D88B67CE}"/>
          </ac:spMkLst>
        </pc:spChg>
        <pc:spChg chg="mod">
          <ac:chgData name="Jeanot" userId="cdf441b5-59e9-4346-906c-b64ac00bf298" providerId="ADAL" clId="{E88EC40F-4623-4774-847C-DA3898524106}" dt="2021-06-09T08:59:25.161" v="2559"/>
          <ac:spMkLst>
            <pc:docMk/>
            <pc:sldMk cId="547673720" sldId="336"/>
            <ac:spMk id="55" creationId="{5AEB1B25-ABB3-4731-A1A3-57849392D13D}"/>
          </ac:spMkLst>
        </pc:spChg>
        <pc:spChg chg="mod ord">
          <ac:chgData name="Jeanot" userId="cdf441b5-59e9-4346-906c-b64ac00bf298" providerId="ADAL" clId="{E88EC40F-4623-4774-847C-DA3898524106}" dt="2021-06-09T08:59:40.259" v="2574" actId="167"/>
          <ac:spMkLst>
            <pc:docMk/>
            <pc:sldMk cId="547673720" sldId="336"/>
            <ac:spMk id="56" creationId="{6EA0730F-726D-47E8-9C7B-F00B454F6B7A}"/>
          </ac:spMkLst>
        </pc:spChg>
        <pc:spChg chg="mod ord">
          <ac:chgData name="Jeanot" userId="cdf441b5-59e9-4346-906c-b64ac00bf298" providerId="ADAL" clId="{E88EC40F-4623-4774-847C-DA3898524106}" dt="2021-06-09T09:03:07.941" v="2766" actId="166"/>
          <ac:spMkLst>
            <pc:docMk/>
            <pc:sldMk cId="547673720" sldId="336"/>
            <ac:spMk id="58" creationId="{6FD016FB-D11B-4708-A828-C3E4C9867652}"/>
          </ac:spMkLst>
        </pc:spChg>
        <pc:spChg chg="mod">
          <ac:chgData name="Jeanot" userId="cdf441b5-59e9-4346-906c-b64ac00bf298" providerId="ADAL" clId="{E88EC40F-4623-4774-847C-DA3898524106}" dt="2021-06-09T08:59:31.412" v="2572"/>
          <ac:spMkLst>
            <pc:docMk/>
            <pc:sldMk cId="547673720" sldId="336"/>
            <ac:spMk id="59" creationId="{66921B07-78AB-49BE-B51F-27C1AF001406}"/>
          </ac:spMkLst>
        </pc:spChg>
        <pc:spChg chg="mod">
          <ac:chgData name="Jeanot" userId="cdf441b5-59e9-4346-906c-b64ac00bf298" providerId="ADAL" clId="{E88EC40F-4623-4774-847C-DA3898524106}" dt="2021-06-09T08:59:31.412" v="2572"/>
          <ac:spMkLst>
            <pc:docMk/>
            <pc:sldMk cId="547673720" sldId="336"/>
            <ac:spMk id="60" creationId="{E91B2F3B-4FFF-4B17-A31F-A1AEA2E6DC7D}"/>
          </ac:spMkLst>
        </pc:spChg>
        <pc:spChg chg="mod">
          <ac:chgData name="Jeanot" userId="cdf441b5-59e9-4346-906c-b64ac00bf298" providerId="ADAL" clId="{E88EC40F-4623-4774-847C-DA3898524106}" dt="2021-06-09T08:59:31.412" v="2572"/>
          <ac:spMkLst>
            <pc:docMk/>
            <pc:sldMk cId="547673720" sldId="336"/>
            <ac:spMk id="61" creationId="{9628BA34-3A3E-4CD8-9900-D002D21B5F4E}"/>
          </ac:spMkLst>
        </pc:spChg>
        <pc:spChg chg="mod ord">
          <ac:chgData name="Jeanot" userId="cdf441b5-59e9-4346-906c-b64ac00bf298" providerId="ADAL" clId="{E88EC40F-4623-4774-847C-DA3898524106}" dt="2021-06-09T09:03:10.484" v="2767" actId="166"/>
          <ac:spMkLst>
            <pc:docMk/>
            <pc:sldMk cId="547673720" sldId="336"/>
            <ac:spMk id="63" creationId="{1DE318CD-A99C-4203-8C48-999475288179}"/>
          </ac:spMkLst>
        </pc:spChg>
        <pc:spChg chg="mod">
          <ac:chgData name="Jeanot" userId="cdf441b5-59e9-4346-906c-b64ac00bf298" providerId="ADAL" clId="{E88EC40F-4623-4774-847C-DA3898524106}" dt="2021-06-09T09:00:04.372" v="2610"/>
          <ac:spMkLst>
            <pc:docMk/>
            <pc:sldMk cId="547673720" sldId="336"/>
            <ac:spMk id="64" creationId="{0F0F5EC4-3B7E-4B94-8ACE-BEF480151482}"/>
          </ac:spMkLst>
        </pc:spChg>
        <pc:spChg chg="mod">
          <ac:chgData name="Jeanot" userId="cdf441b5-59e9-4346-906c-b64ac00bf298" providerId="ADAL" clId="{E88EC40F-4623-4774-847C-DA3898524106}" dt="2021-06-09T09:00:04.372" v="2610"/>
          <ac:spMkLst>
            <pc:docMk/>
            <pc:sldMk cId="547673720" sldId="336"/>
            <ac:spMk id="65" creationId="{DD2083A3-9384-4FDC-BA42-4E7F22CF1A7D}"/>
          </ac:spMkLst>
        </pc:spChg>
        <pc:spChg chg="mod ord">
          <ac:chgData name="Jeanot" userId="cdf441b5-59e9-4346-906c-b64ac00bf298" providerId="ADAL" clId="{E88EC40F-4623-4774-847C-DA3898524106}" dt="2021-06-09T09:00:11.715" v="2621" actId="167"/>
          <ac:spMkLst>
            <pc:docMk/>
            <pc:sldMk cId="547673720" sldId="336"/>
            <ac:spMk id="66" creationId="{E6BBF181-153F-49EA-8261-E7BD5C9815F3}"/>
          </ac:spMkLst>
        </pc:spChg>
        <pc:spChg chg="mod">
          <ac:chgData name="Jeanot" userId="cdf441b5-59e9-4346-906c-b64ac00bf298" providerId="ADAL" clId="{E88EC40F-4623-4774-847C-DA3898524106}" dt="2021-06-09T09:00:14.017" v="2622"/>
          <ac:spMkLst>
            <pc:docMk/>
            <pc:sldMk cId="547673720" sldId="336"/>
            <ac:spMk id="68" creationId="{DCABA88D-C647-49E6-9CE2-9AF5FAF28E94}"/>
          </ac:spMkLst>
        </pc:spChg>
        <pc:spChg chg="mod ord">
          <ac:chgData name="Jeanot" userId="cdf441b5-59e9-4346-906c-b64ac00bf298" providerId="ADAL" clId="{E88EC40F-4623-4774-847C-DA3898524106}" dt="2021-06-09T09:03:17.073" v="2769" actId="166"/>
          <ac:spMkLst>
            <pc:docMk/>
            <pc:sldMk cId="547673720" sldId="336"/>
            <ac:spMk id="69" creationId="{72E2FFA9-DD3D-4F28-915F-729C03E05FA7}"/>
          </ac:spMkLst>
        </pc:spChg>
        <pc:spChg chg="mod">
          <ac:chgData name="Jeanot" userId="cdf441b5-59e9-4346-906c-b64ac00bf298" providerId="ADAL" clId="{E88EC40F-4623-4774-847C-DA3898524106}" dt="2021-06-09T09:00:14.017" v="2622"/>
          <ac:spMkLst>
            <pc:docMk/>
            <pc:sldMk cId="547673720" sldId="336"/>
            <ac:spMk id="70" creationId="{1747E470-CFF9-46FE-9EE2-A0EC305CCE47}"/>
          </ac:spMkLst>
        </pc:spChg>
        <pc:spChg chg="mod">
          <ac:chgData name="Jeanot" userId="cdf441b5-59e9-4346-906c-b64ac00bf298" providerId="ADAL" clId="{E88EC40F-4623-4774-847C-DA3898524106}" dt="2021-06-09T09:00:14.017" v="2622"/>
          <ac:spMkLst>
            <pc:docMk/>
            <pc:sldMk cId="547673720" sldId="336"/>
            <ac:spMk id="71" creationId="{04229F53-E16F-446A-85EB-07CE4C437BFA}"/>
          </ac:spMkLst>
        </pc:spChg>
        <pc:spChg chg="mod ord">
          <ac:chgData name="Jeanot" userId="cdf441b5-59e9-4346-906c-b64ac00bf298" providerId="ADAL" clId="{E88EC40F-4623-4774-847C-DA3898524106}" dt="2021-06-09T09:02:56.875" v="2762" actId="166"/>
          <ac:spMkLst>
            <pc:docMk/>
            <pc:sldMk cId="547673720" sldId="336"/>
            <ac:spMk id="73" creationId="{864BAA34-A6C3-4E5B-ADC7-EB61E528ACBB}"/>
          </ac:spMkLst>
        </pc:spChg>
        <pc:spChg chg="mod">
          <ac:chgData name="Jeanot" userId="cdf441b5-59e9-4346-906c-b64ac00bf298" providerId="ADAL" clId="{E88EC40F-4623-4774-847C-DA3898524106}" dt="2021-06-09T09:00:30.169" v="2659"/>
          <ac:spMkLst>
            <pc:docMk/>
            <pc:sldMk cId="547673720" sldId="336"/>
            <ac:spMk id="74" creationId="{4DA41AD7-5C2F-4F87-A90A-63905FB77CB6}"/>
          </ac:spMkLst>
        </pc:spChg>
        <pc:spChg chg="mod">
          <ac:chgData name="Jeanot" userId="cdf441b5-59e9-4346-906c-b64ac00bf298" providerId="ADAL" clId="{E88EC40F-4623-4774-847C-DA3898524106}" dt="2021-06-09T09:00:30.169" v="2659"/>
          <ac:spMkLst>
            <pc:docMk/>
            <pc:sldMk cId="547673720" sldId="336"/>
            <ac:spMk id="75" creationId="{A001591E-067D-456D-819D-CDEEB8BEAB9A}"/>
          </ac:spMkLst>
        </pc:spChg>
        <pc:spChg chg="mod ord">
          <ac:chgData name="Jeanot" userId="cdf441b5-59e9-4346-906c-b64ac00bf298" providerId="ADAL" clId="{E88EC40F-4623-4774-847C-DA3898524106}" dt="2021-06-09T09:00:56.044" v="2681" actId="167"/>
          <ac:spMkLst>
            <pc:docMk/>
            <pc:sldMk cId="547673720" sldId="336"/>
            <ac:spMk id="76" creationId="{B541A296-1C0A-481D-87DD-D251F5B8B2D9}"/>
          </ac:spMkLst>
        </pc:spChg>
        <pc:spChg chg="mod ord">
          <ac:chgData name="Jeanot" userId="cdf441b5-59e9-4346-906c-b64ac00bf298" providerId="ADAL" clId="{E88EC40F-4623-4774-847C-DA3898524106}" dt="2021-06-09T09:03:02.360" v="2764" actId="166"/>
          <ac:spMkLst>
            <pc:docMk/>
            <pc:sldMk cId="547673720" sldId="336"/>
            <ac:spMk id="78" creationId="{4A13EAA2-104D-4C39-BBB5-93C2A5CB90BD}"/>
          </ac:spMkLst>
        </pc:spChg>
        <pc:spChg chg="mod">
          <ac:chgData name="Jeanot" userId="cdf441b5-59e9-4346-906c-b64ac00bf298" providerId="ADAL" clId="{E88EC40F-4623-4774-847C-DA3898524106}" dt="2021-06-09T09:00:36.067" v="2665"/>
          <ac:spMkLst>
            <pc:docMk/>
            <pc:sldMk cId="547673720" sldId="336"/>
            <ac:spMk id="79" creationId="{D2F92F54-EF1B-482F-A747-532307A7C8BE}"/>
          </ac:spMkLst>
        </pc:spChg>
        <pc:spChg chg="mod">
          <ac:chgData name="Jeanot" userId="cdf441b5-59e9-4346-906c-b64ac00bf298" providerId="ADAL" clId="{E88EC40F-4623-4774-847C-DA3898524106}" dt="2021-06-09T09:00:36.067" v="2665"/>
          <ac:spMkLst>
            <pc:docMk/>
            <pc:sldMk cId="547673720" sldId="336"/>
            <ac:spMk id="80" creationId="{7F4DE124-F3FD-4CD9-B48E-E759963BE94D}"/>
          </ac:spMkLst>
        </pc:spChg>
        <pc:spChg chg="mod">
          <ac:chgData name="Jeanot" userId="cdf441b5-59e9-4346-906c-b64ac00bf298" providerId="ADAL" clId="{E88EC40F-4623-4774-847C-DA3898524106}" dt="2021-06-09T09:00:36.067" v="2665"/>
          <ac:spMkLst>
            <pc:docMk/>
            <pc:sldMk cId="547673720" sldId="336"/>
            <ac:spMk id="81" creationId="{67868572-0E43-4550-8D9A-0C667D3821AA}"/>
          </ac:spMkLst>
        </pc:spChg>
        <pc:spChg chg="mod ord">
          <ac:chgData name="Jeanot" userId="cdf441b5-59e9-4346-906c-b64ac00bf298" providerId="ADAL" clId="{E88EC40F-4623-4774-847C-DA3898524106}" dt="2021-06-09T09:03:05.332" v="2765" actId="166"/>
          <ac:spMkLst>
            <pc:docMk/>
            <pc:sldMk cId="547673720" sldId="336"/>
            <ac:spMk id="83" creationId="{13EE6F22-38BD-44B6-8A21-FB7374A37601}"/>
          </ac:spMkLst>
        </pc:spChg>
        <pc:spChg chg="mod">
          <ac:chgData name="Jeanot" userId="cdf441b5-59e9-4346-906c-b64ac00bf298" providerId="ADAL" clId="{E88EC40F-4623-4774-847C-DA3898524106}" dt="2021-06-09T09:02:01.984" v="2706"/>
          <ac:spMkLst>
            <pc:docMk/>
            <pc:sldMk cId="547673720" sldId="336"/>
            <ac:spMk id="84" creationId="{70A00639-9A09-4ED8-8F3F-E4C98317E8D8}"/>
          </ac:spMkLst>
        </pc:spChg>
        <pc:spChg chg="mod">
          <ac:chgData name="Jeanot" userId="cdf441b5-59e9-4346-906c-b64ac00bf298" providerId="ADAL" clId="{E88EC40F-4623-4774-847C-DA3898524106}" dt="2021-06-09T09:02:01.984" v="2706"/>
          <ac:spMkLst>
            <pc:docMk/>
            <pc:sldMk cId="547673720" sldId="336"/>
            <ac:spMk id="85" creationId="{EE81BD79-CF04-4AA5-884F-BD4B12C4187C}"/>
          </ac:spMkLst>
        </pc:spChg>
        <pc:spChg chg="mod">
          <ac:chgData name="Jeanot" userId="cdf441b5-59e9-4346-906c-b64ac00bf298" providerId="ADAL" clId="{E88EC40F-4623-4774-847C-DA3898524106}" dt="2021-06-09T09:02:01.984" v="2706"/>
          <ac:spMkLst>
            <pc:docMk/>
            <pc:sldMk cId="547673720" sldId="336"/>
            <ac:spMk id="86" creationId="{6FC4E3C1-7446-4DB9-BB73-1053609954D4}"/>
          </ac:spMkLst>
        </pc:spChg>
        <pc:spChg chg="mod ord">
          <ac:chgData name="Jeanot" userId="cdf441b5-59e9-4346-906c-b64ac00bf298" providerId="ADAL" clId="{E88EC40F-4623-4774-847C-DA3898524106}" dt="2021-06-09T09:03:13.848" v="2768" actId="166"/>
          <ac:spMkLst>
            <pc:docMk/>
            <pc:sldMk cId="547673720" sldId="336"/>
            <ac:spMk id="88" creationId="{1C3B1309-8286-4788-8572-945B65D12A58}"/>
          </ac:spMkLst>
        </pc:spChg>
        <pc:spChg chg="mod">
          <ac:chgData name="Jeanot" userId="cdf441b5-59e9-4346-906c-b64ac00bf298" providerId="ADAL" clId="{E88EC40F-4623-4774-847C-DA3898524106}" dt="2021-06-09T09:02:29.382" v="2742"/>
          <ac:spMkLst>
            <pc:docMk/>
            <pc:sldMk cId="547673720" sldId="336"/>
            <ac:spMk id="89" creationId="{4B5E87CB-6F26-4322-A5F5-212EF8E993E1}"/>
          </ac:spMkLst>
        </pc:spChg>
        <pc:spChg chg="mod">
          <ac:chgData name="Jeanot" userId="cdf441b5-59e9-4346-906c-b64ac00bf298" providerId="ADAL" clId="{E88EC40F-4623-4774-847C-DA3898524106}" dt="2021-06-09T09:02:29.382" v="2742"/>
          <ac:spMkLst>
            <pc:docMk/>
            <pc:sldMk cId="547673720" sldId="336"/>
            <ac:spMk id="90" creationId="{75EA8A03-887C-4A86-BA5D-2A861023939D}"/>
          </ac:spMkLst>
        </pc:spChg>
        <pc:spChg chg="mod ord">
          <ac:chgData name="Jeanot" userId="cdf441b5-59e9-4346-906c-b64ac00bf298" providerId="ADAL" clId="{E88EC40F-4623-4774-847C-DA3898524106}" dt="2021-06-09T09:02:45.129" v="2758" actId="167"/>
          <ac:spMkLst>
            <pc:docMk/>
            <pc:sldMk cId="547673720" sldId="336"/>
            <ac:spMk id="91" creationId="{B378DBF6-DA5E-4E75-B078-9F799B610202}"/>
          </ac:spMkLst>
        </pc:spChg>
        <pc:spChg chg="add mod">
          <ac:chgData name="Jeanot" userId="cdf441b5-59e9-4346-906c-b64ac00bf298" providerId="ADAL" clId="{E88EC40F-4623-4774-847C-DA3898524106}" dt="2021-06-09T12:34:36.931" v="3132" actId="1076"/>
          <ac:spMkLst>
            <pc:docMk/>
            <pc:sldMk cId="547673720" sldId="336"/>
            <ac:spMk id="92" creationId="{4EE6636C-A673-4BD3-AE85-D9A5F17B8E90}"/>
          </ac:spMkLst>
        </pc:spChg>
        <pc:spChg chg="add mod">
          <ac:chgData name="Jeanot" userId="cdf441b5-59e9-4346-906c-b64ac00bf298" providerId="ADAL" clId="{E88EC40F-4623-4774-847C-DA3898524106}" dt="2021-06-09T14:55:43.083" v="3215" actId="465"/>
          <ac:spMkLst>
            <pc:docMk/>
            <pc:sldMk cId="547673720" sldId="336"/>
            <ac:spMk id="93" creationId="{D6A81E20-B094-495D-8776-4350CC23B565}"/>
          </ac:spMkLst>
        </pc:spChg>
        <pc:spChg chg="add mod">
          <ac:chgData name="Jeanot" userId="cdf441b5-59e9-4346-906c-b64ac00bf298" providerId="ADAL" clId="{E88EC40F-4623-4774-847C-DA3898524106}" dt="2021-06-09T14:55:43.083" v="3215" actId="465"/>
          <ac:spMkLst>
            <pc:docMk/>
            <pc:sldMk cId="547673720" sldId="336"/>
            <ac:spMk id="94" creationId="{CBF48764-FDD8-484A-8297-FB10654B714B}"/>
          </ac:spMkLst>
        </pc:spChg>
        <pc:spChg chg="add mod">
          <ac:chgData name="Jeanot" userId="cdf441b5-59e9-4346-906c-b64ac00bf298" providerId="ADAL" clId="{E88EC40F-4623-4774-847C-DA3898524106}" dt="2021-06-09T14:55:43.083" v="3215" actId="465"/>
          <ac:spMkLst>
            <pc:docMk/>
            <pc:sldMk cId="547673720" sldId="336"/>
            <ac:spMk id="95" creationId="{020E6B84-53B5-428D-8AB5-F8F1C566D9C8}"/>
          </ac:spMkLst>
        </pc:spChg>
        <pc:spChg chg="add mod">
          <ac:chgData name="Jeanot" userId="cdf441b5-59e9-4346-906c-b64ac00bf298" providerId="ADAL" clId="{E88EC40F-4623-4774-847C-DA3898524106}" dt="2021-06-09T14:55:43.083" v="3215" actId="465"/>
          <ac:spMkLst>
            <pc:docMk/>
            <pc:sldMk cId="547673720" sldId="336"/>
            <ac:spMk id="96" creationId="{65A2B522-F4F6-4C70-89AD-F5120E0EEA61}"/>
          </ac:spMkLst>
        </pc:spChg>
        <pc:spChg chg="add mod">
          <ac:chgData name="Jeanot" userId="cdf441b5-59e9-4346-906c-b64ac00bf298" providerId="ADAL" clId="{E88EC40F-4623-4774-847C-DA3898524106}" dt="2021-06-09T14:55:34.147" v="3214" actId="552"/>
          <ac:spMkLst>
            <pc:docMk/>
            <pc:sldMk cId="547673720" sldId="336"/>
            <ac:spMk id="97" creationId="{E1864A81-6A11-43DB-AD79-01FB9E670CEC}"/>
          </ac:spMkLst>
        </pc:spChg>
        <pc:grpChg chg="add del mod">
          <ac:chgData name="Jeanot" userId="cdf441b5-59e9-4346-906c-b64ac00bf298" providerId="ADAL" clId="{E88EC40F-4623-4774-847C-DA3898524106}" dt="2021-06-09T09:00:44.765" v="2677" actId="478"/>
          <ac:grpSpMkLst>
            <pc:docMk/>
            <pc:sldMk cId="547673720" sldId="336"/>
            <ac:grpSpMk id="21" creationId="{67059230-641B-4658-99FC-080D9AFEC4BF}"/>
          </ac:grpSpMkLst>
        </pc:grpChg>
        <pc:grpChg chg="add mod">
          <ac:chgData name="Jeanot" userId="cdf441b5-59e9-4346-906c-b64ac00bf298" providerId="ADAL" clId="{E88EC40F-4623-4774-847C-DA3898524106}" dt="2021-06-09T12:35:31.783" v="3154" actId="1076"/>
          <ac:grpSpMkLst>
            <pc:docMk/>
            <pc:sldMk cId="547673720" sldId="336"/>
            <ac:grpSpMk id="31" creationId="{FC11899E-AE4F-40DD-8183-A056BA5A8167}"/>
          </ac:grpSpMkLst>
        </pc:grpChg>
        <pc:grpChg chg="add mod">
          <ac:chgData name="Jeanot" userId="cdf441b5-59e9-4346-906c-b64ac00bf298" providerId="ADAL" clId="{E88EC40F-4623-4774-847C-DA3898524106}" dt="2021-06-09T12:36:40.486" v="3171" actId="1076"/>
          <ac:grpSpMkLst>
            <pc:docMk/>
            <pc:sldMk cId="547673720" sldId="336"/>
            <ac:grpSpMk id="32" creationId="{568DFD09-27E1-46F4-B036-0512F762EF54}"/>
          </ac:grpSpMkLst>
        </pc:grpChg>
        <pc:grpChg chg="add mod">
          <ac:chgData name="Jeanot" userId="cdf441b5-59e9-4346-906c-b64ac00bf298" providerId="ADAL" clId="{E88EC40F-4623-4774-847C-DA3898524106}" dt="2021-06-09T12:36:35.479" v="3170" actId="1076"/>
          <ac:grpSpMkLst>
            <pc:docMk/>
            <pc:sldMk cId="547673720" sldId="336"/>
            <ac:grpSpMk id="37" creationId="{E7E17A82-4D3B-48EC-81ED-3D805797DB02}"/>
          </ac:grpSpMkLst>
        </pc:grpChg>
        <pc:grpChg chg="add del mod">
          <ac:chgData name="Jeanot" userId="cdf441b5-59e9-4346-906c-b64ac00bf298" providerId="ADAL" clId="{E88EC40F-4623-4774-847C-DA3898524106}" dt="2021-06-09T08:59:16.590" v="2557" actId="478"/>
          <ac:grpSpMkLst>
            <pc:docMk/>
            <pc:sldMk cId="547673720" sldId="336"/>
            <ac:grpSpMk id="42" creationId="{D2892E58-B6DD-46D1-83EF-00543D104E51}"/>
          </ac:grpSpMkLst>
        </pc:grpChg>
        <pc:grpChg chg="add del mod">
          <ac:chgData name="Jeanot" userId="cdf441b5-59e9-4346-906c-b64ac00bf298" providerId="ADAL" clId="{E88EC40F-4623-4774-847C-DA3898524106}" dt="2021-06-09T08:59:16.590" v="2557" actId="478"/>
          <ac:grpSpMkLst>
            <pc:docMk/>
            <pc:sldMk cId="547673720" sldId="336"/>
            <ac:grpSpMk id="47" creationId="{8443BFC0-3A18-4961-87F1-807E0509D378}"/>
          </ac:grpSpMkLst>
        </pc:grpChg>
        <pc:grpChg chg="add mod">
          <ac:chgData name="Jeanot" userId="cdf441b5-59e9-4346-906c-b64ac00bf298" providerId="ADAL" clId="{E88EC40F-4623-4774-847C-DA3898524106}" dt="2021-06-09T12:36:54.527" v="3173" actId="1076"/>
          <ac:grpSpMkLst>
            <pc:docMk/>
            <pc:sldMk cId="547673720" sldId="336"/>
            <ac:grpSpMk id="52" creationId="{7C5FA5E9-AABB-40D9-B81C-9417067EF49C}"/>
          </ac:grpSpMkLst>
        </pc:grpChg>
        <pc:grpChg chg="add mod">
          <ac:chgData name="Jeanot" userId="cdf441b5-59e9-4346-906c-b64ac00bf298" providerId="ADAL" clId="{E88EC40F-4623-4774-847C-DA3898524106}" dt="2021-06-09T12:36:17.018" v="3165" actId="465"/>
          <ac:grpSpMkLst>
            <pc:docMk/>
            <pc:sldMk cId="547673720" sldId="336"/>
            <ac:grpSpMk id="57" creationId="{51071EDC-04DB-41D1-9881-9ECC0F7B9B76}"/>
          </ac:grpSpMkLst>
        </pc:grpChg>
        <pc:grpChg chg="add mod">
          <ac:chgData name="Jeanot" userId="cdf441b5-59e9-4346-906c-b64ac00bf298" providerId="ADAL" clId="{E88EC40F-4623-4774-847C-DA3898524106}" dt="2021-06-09T12:37:17.934" v="3177" actId="1076"/>
          <ac:grpSpMkLst>
            <pc:docMk/>
            <pc:sldMk cId="547673720" sldId="336"/>
            <ac:grpSpMk id="62" creationId="{30B8E06D-A610-4751-87C6-4C27EF85CEEB}"/>
          </ac:grpSpMkLst>
        </pc:grpChg>
        <pc:grpChg chg="add mod">
          <ac:chgData name="Jeanot" userId="cdf441b5-59e9-4346-906c-b64ac00bf298" providerId="ADAL" clId="{E88EC40F-4623-4774-847C-DA3898524106}" dt="2021-06-09T12:37:14.840" v="3176" actId="1076"/>
          <ac:grpSpMkLst>
            <pc:docMk/>
            <pc:sldMk cId="547673720" sldId="336"/>
            <ac:grpSpMk id="67" creationId="{BA2AF52B-585C-480B-A7C3-369CECBFCC84}"/>
          </ac:grpSpMkLst>
        </pc:grpChg>
        <pc:grpChg chg="add mod">
          <ac:chgData name="Jeanot" userId="cdf441b5-59e9-4346-906c-b64ac00bf298" providerId="ADAL" clId="{E88EC40F-4623-4774-847C-DA3898524106}" dt="2021-06-09T12:36:45.920" v="3172" actId="1076"/>
          <ac:grpSpMkLst>
            <pc:docMk/>
            <pc:sldMk cId="547673720" sldId="336"/>
            <ac:grpSpMk id="72" creationId="{3CADE540-796C-47FD-B361-1C6394197DC3}"/>
          </ac:grpSpMkLst>
        </pc:grpChg>
        <pc:grpChg chg="add mod">
          <ac:chgData name="Jeanot" userId="cdf441b5-59e9-4346-906c-b64ac00bf298" providerId="ADAL" clId="{E88EC40F-4623-4774-847C-DA3898524106}" dt="2021-06-09T12:37:04.040" v="3174" actId="1076"/>
          <ac:grpSpMkLst>
            <pc:docMk/>
            <pc:sldMk cId="547673720" sldId="336"/>
            <ac:grpSpMk id="77" creationId="{239B4766-C438-48E9-85DC-C28FDDD3C522}"/>
          </ac:grpSpMkLst>
        </pc:grpChg>
        <pc:grpChg chg="add mod">
          <ac:chgData name="Jeanot" userId="cdf441b5-59e9-4346-906c-b64ac00bf298" providerId="ADAL" clId="{E88EC40F-4623-4774-847C-DA3898524106}" dt="2021-06-09T12:37:07.143" v="3175" actId="1076"/>
          <ac:grpSpMkLst>
            <pc:docMk/>
            <pc:sldMk cId="547673720" sldId="336"/>
            <ac:grpSpMk id="82" creationId="{A6F51781-8741-4C0E-AFD1-41F4117811DA}"/>
          </ac:grpSpMkLst>
        </pc:grpChg>
        <pc:grpChg chg="add mod">
          <ac:chgData name="Jeanot" userId="cdf441b5-59e9-4346-906c-b64ac00bf298" providerId="ADAL" clId="{E88EC40F-4623-4774-847C-DA3898524106}" dt="2021-06-09T12:36:24.328" v="3167" actId="1076"/>
          <ac:grpSpMkLst>
            <pc:docMk/>
            <pc:sldMk cId="547673720" sldId="336"/>
            <ac:grpSpMk id="87" creationId="{FA52F2F3-9EF2-4763-AF20-BB029EC0B3F7}"/>
          </ac:grpSpMkLst>
        </pc:grpChg>
      </pc:sldChg>
      <pc:sldChg chg="addSp delSp modSp mod modAnim">
        <pc:chgData name="Jeanot" userId="cdf441b5-59e9-4346-906c-b64ac00bf298" providerId="ADAL" clId="{E88EC40F-4623-4774-847C-DA3898524106}" dt="2021-06-09T09:20:52.614" v="3039" actId="20577"/>
        <pc:sldMkLst>
          <pc:docMk/>
          <pc:sldMk cId="3925748139" sldId="337"/>
        </pc:sldMkLst>
        <pc:spChg chg="add del mod">
          <ac:chgData name="Jeanot" userId="cdf441b5-59e9-4346-906c-b64ac00bf298" providerId="ADAL" clId="{E88EC40F-4623-4774-847C-DA3898524106}" dt="2021-06-09T09:20:36.064" v="3037" actId="478"/>
          <ac:spMkLst>
            <pc:docMk/>
            <pc:sldMk cId="3925748139" sldId="337"/>
            <ac:spMk id="3" creationId="{5AC8B34A-493B-4C3C-A332-BD219EFB1BB3}"/>
          </ac:spMkLst>
        </pc:spChg>
        <pc:spChg chg="del mod">
          <ac:chgData name="Jeanot" userId="cdf441b5-59e9-4346-906c-b64ac00bf298" providerId="ADAL" clId="{E88EC40F-4623-4774-847C-DA3898524106}" dt="2021-06-09T09:20:30.669" v="3034" actId="478"/>
          <ac:spMkLst>
            <pc:docMk/>
            <pc:sldMk cId="3925748139" sldId="337"/>
            <ac:spMk id="4" creationId="{DC6BC753-E369-4C34-AB00-124A156A055D}"/>
          </ac:spMkLst>
        </pc:spChg>
        <pc:spChg chg="mod">
          <ac:chgData name="Jeanot" userId="cdf441b5-59e9-4346-906c-b64ac00bf298" providerId="ADAL" clId="{E88EC40F-4623-4774-847C-DA3898524106}" dt="2021-06-09T09:20:52.614" v="3039" actId="20577"/>
          <ac:spMkLst>
            <pc:docMk/>
            <pc:sldMk cId="3925748139" sldId="337"/>
            <ac:spMk id="5" creationId="{3CC00FEF-738C-452E-A9B6-2DCC0E8C4234}"/>
          </ac:spMkLst>
        </pc:spChg>
        <pc:spChg chg="del">
          <ac:chgData name="Jeanot" userId="cdf441b5-59e9-4346-906c-b64ac00bf298" providerId="ADAL" clId="{E88EC40F-4623-4774-847C-DA3898524106}" dt="2021-06-09T08:43:01.252" v="1318" actId="478"/>
          <ac:spMkLst>
            <pc:docMk/>
            <pc:sldMk cId="3925748139" sldId="337"/>
            <ac:spMk id="7" creationId="{9C4619C4-114E-4580-9053-9387726FBBFA}"/>
          </ac:spMkLst>
        </pc:spChg>
        <pc:spChg chg="add del mod">
          <ac:chgData name="Jeanot" userId="cdf441b5-59e9-4346-906c-b64ac00bf298" providerId="ADAL" clId="{E88EC40F-4623-4774-847C-DA3898524106}" dt="2021-06-09T09:20:34.166" v="3036"/>
          <ac:spMkLst>
            <pc:docMk/>
            <pc:sldMk cId="3925748139" sldId="337"/>
            <ac:spMk id="8" creationId="{CF199257-CAEE-42EE-8C13-DCA9E085E635}"/>
          </ac:spMkLst>
        </pc:spChg>
        <pc:spChg chg="add mod">
          <ac:chgData name="Jeanot" userId="cdf441b5-59e9-4346-906c-b64ac00bf298" providerId="ADAL" clId="{E88EC40F-4623-4774-847C-DA3898524106}" dt="2021-06-09T09:20:36.349" v="3038"/>
          <ac:spMkLst>
            <pc:docMk/>
            <pc:sldMk cId="3925748139" sldId="337"/>
            <ac:spMk id="10" creationId="{262CF998-FB6C-4CDE-99F3-3850DEC3300B}"/>
          </ac:spMkLst>
        </pc:spChg>
        <pc:picChg chg="add del mod">
          <ac:chgData name="Jeanot" userId="cdf441b5-59e9-4346-906c-b64ac00bf298" providerId="ADAL" clId="{E88EC40F-4623-4774-847C-DA3898524106}" dt="2021-06-09T09:20:34.166" v="3036"/>
          <ac:picMkLst>
            <pc:docMk/>
            <pc:sldMk cId="3925748139" sldId="337"/>
            <ac:picMk id="9" creationId="{237668F9-A8BA-4719-A5C0-152DA4535009}"/>
          </ac:picMkLst>
        </pc:picChg>
        <pc:picChg chg="add mod">
          <ac:chgData name="Jeanot" userId="cdf441b5-59e9-4346-906c-b64ac00bf298" providerId="ADAL" clId="{E88EC40F-4623-4774-847C-DA3898524106}" dt="2021-06-09T09:20:36.349" v="3038"/>
          <ac:picMkLst>
            <pc:docMk/>
            <pc:sldMk cId="3925748139" sldId="337"/>
            <ac:picMk id="11" creationId="{356F45D6-2A48-4926-B90B-283CEAB01FD0}"/>
          </ac:picMkLst>
        </pc:picChg>
      </pc:sldChg>
      <pc:sldChg chg="addSp delSp modSp mod">
        <pc:chgData name="Jeanot" userId="cdf441b5-59e9-4346-906c-b64ac00bf298" providerId="ADAL" clId="{E88EC40F-4623-4774-847C-DA3898524106}" dt="2021-06-09T14:55:48.876" v="3216" actId="478"/>
        <pc:sldMkLst>
          <pc:docMk/>
          <pc:sldMk cId="1711266939" sldId="342"/>
        </pc:sldMkLst>
        <pc:spChg chg="add del mod">
          <ac:chgData name="Jeanot" userId="cdf441b5-59e9-4346-906c-b64ac00bf298" providerId="ADAL" clId="{E88EC40F-4623-4774-847C-DA3898524106}" dt="2021-06-09T14:55:48.876" v="3216" actId="478"/>
          <ac:spMkLst>
            <pc:docMk/>
            <pc:sldMk cId="1711266939" sldId="342"/>
            <ac:spMk id="3" creationId="{9D914889-1175-4BF1-AEE7-BA0321CFFE58}"/>
          </ac:spMkLst>
        </pc:spChg>
        <pc:spChg chg="add mod">
          <ac:chgData name="Jeanot" userId="cdf441b5-59e9-4346-906c-b64ac00bf298" providerId="ADAL" clId="{E88EC40F-4623-4774-847C-DA3898524106}" dt="2021-06-09T07:45:28.747" v="50" actId="13822"/>
          <ac:spMkLst>
            <pc:docMk/>
            <pc:sldMk cId="1711266939" sldId="342"/>
            <ac:spMk id="4" creationId="{6EA48386-BCFC-4C5F-9094-8C20B0A39A7E}"/>
          </ac:spMkLst>
        </pc:spChg>
        <pc:spChg chg="add del mod">
          <ac:chgData name="Jeanot" userId="cdf441b5-59e9-4346-906c-b64ac00bf298" providerId="ADAL" clId="{E88EC40F-4623-4774-847C-DA3898524106}" dt="2021-06-09T07:45:10" v="11" actId="478"/>
          <ac:spMkLst>
            <pc:docMk/>
            <pc:sldMk cId="1711266939" sldId="342"/>
            <ac:spMk id="6" creationId="{BCF1F08A-647B-4369-ACF3-8C76537AB6D9}"/>
          </ac:spMkLst>
        </pc:spChg>
      </pc:sldChg>
      <pc:sldChg chg="addSp delSp modSp new mod modClrScheme modAnim chgLayout">
        <pc:chgData name="Jeanot" userId="cdf441b5-59e9-4346-906c-b64ac00bf298" providerId="ADAL" clId="{E88EC40F-4623-4774-847C-DA3898524106}" dt="2021-06-09T09:12:52.111" v="2901" actId="478"/>
        <pc:sldMkLst>
          <pc:docMk/>
          <pc:sldMk cId="394527765" sldId="345"/>
        </pc:sldMkLst>
        <pc:spChg chg="del mod ord">
          <ac:chgData name="Jeanot" userId="cdf441b5-59e9-4346-906c-b64ac00bf298" providerId="ADAL" clId="{E88EC40F-4623-4774-847C-DA3898524106}" dt="2021-06-09T07:56:31.440" v="52" actId="700"/>
          <ac:spMkLst>
            <pc:docMk/>
            <pc:sldMk cId="394527765" sldId="345"/>
            <ac:spMk id="2" creationId="{6FC3B460-760F-407E-8318-405B0DF967B4}"/>
          </ac:spMkLst>
        </pc:spChg>
        <pc:spChg chg="del mod ord">
          <ac:chgData name="Jeanot" userId="cdf441b5-59e9-4346-906c-b64ac00bf298" providerId="ADAL" clId="{E88EC40F-4623-4774-847C-DA3898524106}" dt="2021-06-09T07:56:31.440" v="52" actId="700"/>
          <ac:spMkLst>
            <pc:docMk/>
            <pc:sldMk cId="394527765" sldId="345"/>
            <ac:spMk id="3" creationId="{BDDB3C43-10F1-48C5-9222-C39AF1B8AAB1}"/>
          </ac:spMkLst>
        </pc:spChg>
        <pc:spChg chg="add mod ord">
          <ac:chgData name="Jeanot" userId="cdf441b5-59e9-4346-906c-b64ac00bf298" providerId="ADAL" clId="{E88EC40F-4623-4774-847C-DA3898524106}" dt="2021-06-09T07:56:52.231" v="76" actId="20577"/>
          <ac:spMkLst>
            <pc:docMk/>
            <pc:sldMk cId="394527765" sldId="345"/>
            <ac:spMk id="4" creationId="{1B0C7938-8AD7-4E5E-A099-275047161D2B}"/>
          </ac:spMkLst>
        </pc:spChg>
        <pc:spChg chg="add mod ord">
          <ac:chgData name="Jeanot" userId="cdf441b5-59e9-4346-906c-b64ac00bf298" providerId="ADAL" clId="{E88EC40F-4623-4774-847C-DA3898524106}" dt="2021-06-09T08:13:43.485" v="708" actId="207"/>
          <ac:spMkLst>
            <pc:docMk/>
            <pc:sldMk cId="394527765" sldId="345"/>
            <ac:spMk id="5" creationId="{E62D008E-1A03-4DA9-B47E-5C048C640B4D}"/>
          </ac:spMkLst>
        </pc:spChg>
        <pc:spChg chg="add del mod">
          <ac:chgData name="Jeanot" userId="cdf441b5-59e9-4346-906c-b64ac00bf298" providerId="ADAL" clId="{E88EC40F-4623-4774-847C-DA3898524106}" dt="2021-06-09T09:12:52.111" v="2901" actId="478"/>
          <ac:spMkLst>
            <pc:docMk/>
            <pc:sldMk cId="394527765" sldId="345"/>
            <ac:spMk id="6" creationId="{89FCF3C2-F09C-4358-A6ED-676257AC427D}"/>
          </ac:spMkLst>
        </pc:spChg>
      </pc:sldChg>
      <pc:sldChg chg="new del">
        <pc:chgData name="Jeanot" userId="cdf441b5-59e9-4346-906c-b64ac00bf298" providerId="ADAL" clId="{E88EC40F-4623-4774-847C-DA3898524106}" dt="2021-06-09T08:07:18.189" v="213" actId="47"/>
        <pc:sldMkLst>
          <pc:docMk/>
          <pc:sldMk cId="181394757" sldId="346"/>
        </pc:sldMkLst>
      </pc:sldChg>
      <pc:sldChg chg="addSp delSp modSp add mod ord modAnim">
        <pc:chgData name="Jeanot" userId="cdf441b5-59e9-4346-906c-b64ac00bf298" providerId="ADAL" clId="{E88EC40F-4623-4774-847C-DA3898524106}" dt="2021-06-09T09:16:29.853" v="3009" actId="6549"/>
        <pc:sldMkLst>
          <pc:docMk/>
          <pc:sldMk cId="1870769850" sldId="347"/>
        </pc:sldMkLst>
        <pc:spChg chg="mod">
          <ac:chgData name="Jeanot" userId="cdf441b5-59e9-4346-906c-b64ac00bf298" providerId="ADAL" clId="{E88EC40F-4623-4774-847C-DA3898524106}" dt="2021-06-09T09:15:44.992" v="2957" actId="20577"/>
          <ac:spMkLst>
            <pc:docMk/>
            <pc:sldMk cId="1870769850" sldId="347"/>
            <ac:spMk id="2" creationId="{85EDFF7E-0613-4D0E-A9FC-D319A9CFDF81}"/>
          </ac:spMkLst>
        </pc:spChg>
        <pc:spChg chg="mod">
          <ac:chgData name="Jeanot" userId="cdf441b5-59e9-4346-906c-b64ac00bf298" providerId="ADAL" clId="{E88EC40F-4623-4774-847C-DA3898524106}" dt="2021-06-09T09:13:18.320" v="2902" actId="164"/>
          <ac:spMkLst>
            <pc:docMk/>
            <pc:sldMk cId="1870769850" sldId="347"/>
            <ac:spMk id="4" creationId="{B45724DC-C28D-4862-AFA7-3B8850B7BEF4}"/>
          </ac:spMkLst>
        </pc:spChg>
        <pc:spChg chg="mod">
          <ac:chgData name="Jeanot" userId="cdf441b5-59e9-4346-906c-b64ac00bf298" providerId="ADAL" clId="{E88EC40F-4623-4774-847C-DA3898524106}" dt="2021-06-09T09:13:18.320" v="2902" actId="164"/>
          <ac:spMkLst>
            <pc:docMk/>
            <pc:sldMk cId="1870769850" sldId="347"/>
            <ac:spMk id="5" creationId="{A08AB7FC-1104-4973-8896-3697A2B15D58}"/>
          </ac:spMkLst>
        </pc:spChg>
        <pc:spChg chg="mod">
          <ac:chgData name="Jeanot" userId="cdf441b5-59e9-4346-906c-b64ac00bf298" providerId="ADAL" clId="{E88EC40F-4623-4774-847C-DA3898524106}" dt="2021-06-09T09:15:45.465" v="2958" actId="20577"/>
          <ac:spMkLst>
            <pc:docMk/>
            <pc:sldMk cId="1870769850" sldId="347"/>
            <ac:spMk id="6" creationId="{9F126EBE-0739-46DE-9FA6-3C824EB78319}"/>
          </ac:spMkLst>
        </pc:spChg>
        <pc:spChg chg="mod">
          <ac:chgData name="Jeanot" userId="cdf441b5-59e9-4346-906c-b64ac00bf298" providerId="ADAL" clId="{E88EC40F-4623-4774-847C-DA3898524106}" dt="2021-06-09T09:13:18.320" v="2902" actId="164"/>
          <ac:spMkLst>
            <pc:docMk/>
            <pc:sldMk cId="1870769850" sldId="347"/>
            <ac:spMk id="7" creationId="{23E602C0-B61D-4747-8E89-705C0D24D646}"/>
          </ac:spMkLst>
        </pc:spChg>
        <pc:spChg chg="del">
          <ac:chgData name="Jeanot" userId="cdf441b5-59e9-4346-906c-b64ac00bf298" providerId="ADAL" clId="{E88EC40F-4623-4774-847C-DA3898524106}" dt="2021-06-09T08:02:03.277" v="149" actId="478"/>
          <ac:spMkLst>
            <pc:docMk/>
            <pc:sldMk cId="1870769850" sldId="347"/>
            <ac:spMk id="8" creationId="{A8475AC7-5F89-4185-BF5F-18EF4B969072}"/>
          </ac:spMkLst>
        </pc:spChg>
        <pc:spChg chg="del">
          <ac:chgData name="Jeanot" userId="cdf441b5-59e9-4346-906c-b64ac00bf298" providerId="ADAL" clId="{E88EC40F-4623-4774-847C-DA3898524106}" dt="2021-06-09T08:02:11.149" v="152" actId="478"/>
          <ac:spMkLst>
            <pc:docMk/>
            <pc:sldMk cId="1870769850" sldId="347"/>
            <ac:spMk id="11" creationId="{AEF1F494-024C-43E3-8D4E-BCF86E2144D6}"/>
          </ac:spMkLst>
        </pc:spChg>
        <pc:spChg chg="del">
          <ac:chgData name="Jeanot" userId="cdf441b5-59e9-4346-906c-b64ac00bf298" providerId="ADAL" clId="{E88EC40F-4623-4774-847C-DA3898524106}" dt="2021-06-09T08:02:03.277" v="149" actId="478"/>
          <ac:spMkLst>
            <pc:docMk/>
            <pc:sldMk cId="1870769850" sldId="347"/>
            <ac:spMk id="12" creationId="{EF1418E4-98C8-4F0A-AC15-F58A2E1CBF18}"/>
          </ac:spMkLst>
        </pc:spChg>
        <pc:spChg chg="add mod">
          <ac:chgData name="Jeanot" userId="cdf441b5-59e9-4346-906c-b64ac00bf298" providerId="ADAL" clId="{E88EC40F-4623-4774-847C-DA3898524106}" dt="2021-06-09T09:16:29.853" v="3009" actId="6549"/>
          <ac:spMkLst>
            <pc:docMk/>
            <pc:sldMk cId="1870769850" sldId="347"/>
            <ac:spMk id="14" creationId="{CD23A1E1-71BD-4446-8088-A6088F86C2B6}"/>
          </ac:spMkLst>
        </pc:spChg>
        <pc:spChg chg="mod">
          <ac:chgData name="Jeanot" userId="cdf441b5-59e9-4346-906c-b64ac00bf298" providerId="ADAL" clId="{E88EC40F-4623-4774-847C-DA3898524106}" dt="2021-06-09T09:13:18.320" v="2902" actId="164"/>
          <ac:spMkLst>
            <pc:docMk/>
            <pc:sldMk cId="1870769850" sldId="347"/>
            <ac:spMk id="24" creationId="{B91D2CED-C116-4472-A0D9-A74F64B781D2}"/>
          </ac:spMkLst>
        </pc:spChg>
        <pc:spChg chg="mod">
          <ac:chgData name="Jeanot" userId="cdf441b5-59e9-4346-906c-b64ac00bf298" providerId="ADAL" clId="{E88EC40F-4623-4774-847C-DA3898524106}" dt="2021-06-09T09:13:18.320" v="2902" actId="164"/>
          <ac:spMkLst>
            <pc:docMk/>
            <pc:sldMk cId="1870769850" sldId="347"/>
            <ac:spMk id="26" creationId="{4852AEC3-B93F-4790-8B75-7EBC0E09880B}"/>
          </ac:spMkLst>
        </pc:spChg>
        <pc:spChg chg="mod">
          <ac:chgData name="Jeanot" userId="cdf441b5-59e9-4346-906c-b64ac00bf298" providerId="ADAL" clId="{E88EC40F-4623-4774-847C-DA3898524106}" dt="2021-06-09T09:15:44.553" v="2956" actId="20577"/>
          <ac:spMkLst>
            <pc:docMk/>
            <pc:sldMk cId="1870769850" sldId="347"/>
            <ac:spMk id="27" creationId="{EC2805D0-6818-4723-A48B-5C317DBAC673}"/>
          </ac:spMkLst>
        </pc:spChg>
        <pc:spChg chg="del">
          <ac:chgData name="Jeanot" userId="cdf441b5-59e9-4346-906c-b64ac00bf298" providerId="ADAL" clId="{E88EC40F-4623-4774-847C-DA3898524106}" dt="2021-06-09T08:02:03.277" v="149" actId="478"/>
          <ac:spMkLst>
            <pc:docMk/>
            <pc:sldMk cId="1870769850" sldId="347"/>
            <ac:spMk id="31" creationId="{F5F318E1-89A4-410B-A8A5-9087F19BDB44}"/>
          </ac:spMkLst>
        </pc:spChg>
        <pc:spChg chg="del">
          <ac:chgData name="Jeanot" userId="cdf441b5-59e9-4346-906c-b64ac00bf298" providerId="ADAL" clId="{E88EC40F-4623-4774-847C-DA3898524106}" dt="2021-06-09T08:02:03.277" v="149" actId="478"/>
          <ac:spMkLst>
            <pc:docMk/>
            <pc:sldMk cId="1870769850" sldId="347"/>
            <ac:spMk id="32" creationId="{87E69357-C2DF-44EE-BF5C-FE46DBA88171}"/>
          </ac:spMkLst>
        </pc:spChg>
        <pc:spChg chg="del">
          <ac:chgData name="Jeanot" userId="cdf441b5-59e9-4346-906c-b64ac00bf298" providerId="ADAL" clId="{E88EC40F-4623-4774-847C-DA3898524106}" dt="2021-06-09T08:02:03.277" v="149" actId="478"/>
          <ac:spMkLst>
            <pc:docMk/>
            <pc:sldMk cId="1870769850" sldId="347"/>
            <ac:spMk id="34" creationId="{295321DF-7E2C-4926-BE20-2069B4C18D27}"/>
          </ac:spMkLst>
        </pc:spChg>
        <pc:spChg chg="mod">
          <ac:chgData name="Jeanot" userId="cdf441b5-59e9-4346-906c-b64ac00bf298" providerId="ADAL" clId="{E88EC40F-4623-4774-847C-DA3898524106}" dt="2021-06-09T09:13:18.320" v="2902" actId="164"/>
          <ac:spMkLst>
            <pc:docMk/>
            <pc:sldMk cId="1870769850" sldId="347"/>
            <ac:spMk id="35" creationId="{3EE2CC0C-9CCC-415D-9C53-4B8AD19EB8CF}"/>
          </ac:spMkLst>
        </pc:spChg>
        <pc:spChg chg="mod">
          <ac:chgData name="Jeanot" userId="cdf441b5-59e9-4346-906c-b64ac00bf298" providerId="ADAL" clId="{E88EC40F-4623-4774-847C-DA3898524106}" dt="2021-06-09T09:13:18.320" v="2902" actId="164"/>
          <ac:spMkLst>
            <pc:docMk/>
            <pc:sldMk cId="1870769850" sldId="347"/>
            <ac:spMk id="36" creationId="{E16C39F3-1CD4-4BC8-A713-E875C83331FE}"/>
          </ac:spMkLst>
        </pc:spChg>
        <pc:spChg chg="mod">
          <ac:chgData name="Jeanot" userId="cdf441b5-59e9-4346-906c-b64ac00bf298" providerId="ADAL" clId="{E88EC40F-4623-4774-847C-DA3898524106}" dt="2021-06-09T09:13:18.320" v="2902" actId="164"/>
          <ac:spMkLst>
            <pc:docMk/>
            <pc:sldMk cId="1870769850" sldId="347"/>
            <ac:spMk id="37" creationId="{A0BC5005-D207-43FB-A26F-F7F72505BB86}"/>
          </ac:spMkLst>
        </pc:spChg>
        <pc:spChg chg="mod">
          <ac:chgData name="Jeanot" userId="cdf441b5-59e9-4346-906c-b64ac00bf298" providerId="ADAL" clId="{E88EC40F-4623-4774-847C-DA3898524106}" dt="2021-06-09T09:13:18.320" v="2902" actId="164"/>
          <ac:spMkLst>
            <pc:docMk/>
            <pc:sldMk cId="1870769850" sldId="347"/>
            <ac:spMk id="38" creationId="{0BA5F00B-1348-4387-8079-8B2D14F9173C}"/>
          </ac:spMkLst>
        </pc:spChg>
        <pc:spChg chg="mod">
          <ac:chgData name="Jeanot" userId="cdf441b5-59e9-4346-906c-b64ac00bf298" providerId="ADAL" clId="{E88EC40F-4623-4774-847C-DA3898524106}" dt="2021-06-09T09:13:55.758" v="2919" actId="20577"/>
          <ac:spMkLst>
            <pc:docMk/>
            <pc:sldMk cId="1870769850" sldId="347"/>
            <ac:spMk id="39" creationId="{0698B05C-97A7-492F-B990-A1823B5DC16A}"/>
          </ac:spMkLst>
        </pc:spChg>
        <pc:spChg chg="del">
          <ac:chgData name="Jeanot" userId="cdf441b5-59e9-4346-906c-b64ac00bf298" providerId="ADAL" clId="{E88EC40F-4623-4774-847C-DA3898524106}" dt="2021-06-09T08:02:03.277" v="149" actId="478"/>
          <ac:spMkLst>
            <pc:docMk/>
            <pc:sldMk cId="1870769850" sldId="347"/>
            <ac:spMk id="41" creationId="{EC7497CA-902D-4678-ACAA-DABF2F154F8F}"/>
          </ac:spMkLst>
        </pc:spChg>
        <pc:spChg chg="del">
          <ac:chgData name="Jeanot" userId="cdf441b5-59e9-4346-906c-b64ac00bf298" providerId="ADAL" clId="{E88EC40F-4623-4774-847C-DA3898524106}" dt="2021-06-09T08:02:03.277" v="149" actId="478"/>
          <ac:spMkLst>
            <pc:docMk/>
            <pc:sldMk cId="1870769850" sldId="347"/>
            <ac:spMk id="42" creationId="{F04D386B-5698-4C10-9DCF-9A9A6BB9CA57}"/>
          </ac:spMkLst>
        </pc:spChg>
        <pc:spChg chg="del">
          <ac:chgData name="Jeanot" userId="cdf441b5-59e9-4346-906c-b64ac00bf298" providerId="ADAL" clId="{E88EC40F-4623-4774-847C-DA3898524106}" dt="2021-06-09T08:02:03.277" v="149" actId="478"/>
          <ac:spMkLst>
            <pc:docMk/>
            <pc:sldMk cId="1870769850" sldId="347"/>
            <ac:spMk id="43" creationId="{23ACA176-78ED-4D65-9C27-B6627FEB63CF}"/>
          </ac:spMkLst>
        </pc:spChg>
        <pc:spChg chg="mod">
          <ac:chgData name="Jeanot" userId="cdf441b5-59e9-4346-906c-b64ac00bf298" providerId="ADAL" clId="{E88EC40F-4623-4774-847C-DA3898524106}" dt="2021-06-09T09:13:18.320" v="2902" actId="164"/>
          <ac:spMkLst>
            <pc:docMk/>
            <pc:sldMk cId="1870769850" sldId="347"/>
            <ac:spMk id="44" creationId="{B0679C73-1DF8-4682-A3C2-B94A0E8A2E12}"/>
          </ac:spMkLst>
        </pc:spChg>
        <pc:spChg chg="del">
          <ac:chgData name="Jeanot" userId="cdf441b5-59e9-4346-906c-b64ac00bf298" providerId="ADAL" clId="{E88EC40F-4623-4774-847C-DA3898524106}" dt="2021-06-09T08:02:03.277" v="149" actId="478"/>
          <ac:spMkLst>
            <pc:docMk/>
            <pc:sldMk cId="1870769850" sldId="347"/>
            <ac:spMk id="45" creationId="{EC0F156D-1DD3-4CCC-B3F1-3E39E4DF82E6}"/>
          </ac:spMkLst>
        </pc:spChg>
        <pc:spChg chg="del">
          <ac:chgData name="Jeanot" userId="cdf441b5-59e9-4346-906c-b64ac00bf298" providerId="ADAL" clId="{E88EC40F-4623-4774-847C-DA3898524106}" dt="2021-06-09T08:02:03.277" v="149" actId="478"/>
          <ac:spMkLst>
            <pc:docMk/>
            <pc:sldMk cId="1870769850" sldId="347"/>
            <ac:spMk id="46" creationId="{94D24E25-C3AF-4D48-B7D5-F9D974AACCF0}"/>
          </ac:spMkLst>
        </pc:spChg>
        <pc:spChg chg="del">
          <ac:chgData name="Jeanot" userId="cdf441b5-59e9-4346-906c-b64ac00bf298" providerId="ADAL" clId="{E88EC40F-4623-4774-847C-DA3898524106}" dt="2021-06-09T08:02:09.529" v="151" actId="478"/>
          <ac:spMkLst>
            <pc:docMk/>
            <pc:sldMk cId="1870769850" sldId="347"/>
            <ac:spMk id="47" creationId="{6CC4E7D3-A59E-4F03-B6B6-89D946A2617F}"/>
          </ac:spMkLst>
        </pc:spChg>
        <pc:spChg chg="del">
          <ac:chgData name="Jeanot" userId="cdf441b5-59e9-4346-906c-b64ac00bf298" providerId="ADAL" clId="{E88EC40F-4623-4774-847C-DA3898524106}" dt="2021-06-09T08:02:03.277" v="149" actId="478"/>
          <ac:spMkLst>
            <pc:docMk/>
            <pc:sldMk cId="1870769850" sldId="347"/>
            <ac:spMk id="48" creationId="{92D21E40-0C9C-4B2B-ACCB-D3315946E3ED}"/>
          </ac:spMkLst>
        </pc:spChg>
        <pc:spChg chg="mod">
          <ac:chgData name="Jeanot" userId="cdf441b5-59e9-4346-906c-b64ac00bf298" providerId="ADAL" clId="{E88EC40F-4623-4774-847C-DA3898524106}" dt="2021-06-09T09:13:18.320" v="2902" actId="164"/>
          <ac:spMkLst>
            <pc:docMk/>
            <pc:sldMk cId="1870769850" sldId="347"/>
            <ac:spMk id="49" creationId="{E6E8563F-BB5B-414F-B133-037BA2EEAC12}"/>
          </ac:spMkLst>
        </pc:spChg>
        <pc:spChg chg="del">
          <ac:chgData name="Jeanot" userId="cdf441b5-59e9-4346-906c-b64ac00bf298" providerId="ADAL" clId="{E88EC40F-4623-4774-847C-DA3898524106}" dt="2021-06-09T08:02:03.277" v="149" actId="478"/>
          <ac:spMkLst>
            <pc:docMk/>
            <pc:sldMk cId="1870769850" sldId="347"/>
            <ac:spMk id="50" creationId="{7DF89C25-A427-484F-9D6E-9522FAAE61BC}"/>
          </ac:spMkLst>
        </pc:spChg>
        <pc:spChg chg="del">
          <ac:chgData name="Jeanot" userId="cdf441b5-59e9-4346-906c-b64ac00bf298" providerId="ADAL" clId="{E88EC40F-4623-4774-847C-DA3898524106}" dt="2021-06-09T08:02:03.277" v="149" actId="478"/>
          <ac:spMkLst>
            <pc:docMk/>
            <pc:sldMk cId="1870769850" sldId="347"/>
            <ac:spMk id="51" creationId="{C600D365-F1E7-416A-96E9-25E3194A1C8E}"/>
          </ac:spMkLst>
        </pc:spChg>
        <pc:spChg chg="del">
          <ac:chgData name="Jeanot" userId="cdf441b5-59e9-4346-906c-b64ac00bf298" providerId="ADAL" clId="{E88EC40F-4623-4774-847C-DA3898524106}" dt="2021-06-09T08:02:03.277" v="149" actId="478"/>
          <ac:spMkLst>
            <pc:docMk/>
            <pc:sldMk cId="1870769850" sldId="347"/>
            <ac:spMk id="52" creationId="{2699DB30-87AB-4748-A66B-5F24CB220B2A}"/>
          </ac:spMkLst>
        </pc:spChg>
        <pc:spChg chg="del">
          <ac:chgData name="Jeanot" userId="cdf441b5-59e9-4346-906c-b64ac00bf298" providerId="ADAL" clId="{E88EC40F-4623-4774-847C-DA3898524106}" dt="2021-06-09T08:02:03.277" v="149" actId="478"/>
          <ac:spMkLst>
            <pc:docMk/>
            <pc:sldMk cId="1870769850" sldId="347"/>
            <ac:spMk id="53" creationId="{4D629293-58A4-458D-9CFF-96D93BAC68FB}"/>
          </ac:spMkLst>
        </pc:spChg>
        <pc:spChg chg="del">
          <ac:chgData name="Jeanot" userId="cdf441b5-59e9-4346-906c-b64ac00bf298" providerId="ADAL" clId="{E88EC40F-4623-4774-847C-DA3898524106}" dt="2021-06-09T08:02:03.277" v="149" actId="478"/>
          <ac:spMkLst>
            <pc:docMk/>
            <pc:sldMk cId="1870769850" sldId="347"/>
            <ac:spMk id="54" creationId="{996FD065-B8CF-48B0-9CC7-7BE03AFAAFD1}"/>
          </ac:spMkLst>
        </pc:spChg>
        <pc:spChg chg="add del">
          <ac:chgData name="Jeanot" userId="cdf441b5-59e9-4346-906c-b64ac00bf298" providerId="ADAL" clId="{E88EC40F-4623-4774-847C-DA3898524106}" dt="2021-06-09T08:02:23.841" v="154" actId="478"/>
          <ac:spMkLst>
            <pc:docMk/>
            <pc:sldMk cId="1870769850" sldId="347"/>
            <ac:spMk id="59" creationId="{3ED04297-2911-47BF-BBAA-F5B225E76104}"/>
          </ac:spMkLst>
        </pc:spChg>
        <pc:spChg chg="mod">
          <ac:chgData name="Jeanot" userId="cdf441b5-59e9-4346-906c-b64ac00bf298" providerId="ADAL" clId="{E88EC40F-4623-4774-847C-DA3898524106}" dt="2021-06-09T08:02:59.524" v="159" actId="14100"/>
          <ac:spMkLst>
            <pc:docMk/>
            <pc:sldMk cId="1870769850" sldId="347"/>
            <ac:spMk id="60" creationId="{39649335-7AAA-4AA5-A65F-4FC9969BBC31}"/>
          </ac:spMkLst>
        </pc:spChg>
        <pc:grpChg chg="del">
          <ac:chgData name="Jeanot" userId="cdf441b5-59e9-4346-906c-b64ac00bf298" providerId="ADAL" clId="{E88EC40F-4623-4774-847C-DA3898524106}" dt="2021-06-09T08:02:06.353" v="150" actId="478"/>
          <ac:grpSpMkLst>
            <pc:docMk/>
            <pc:sldMk cId="1870769850" sldId="347"/>
            <ac:grpSpMk id="3" creationId="{082837CC-B9BF-4C1E-A243-DF2B5474B1B1}"/>
          </ac:grpSpMkLst>
        </pc:grpChg>
        <pc:grpChg chg="add mod">
          <ac:chgData name="Jeanot" userId="cdf441b5-59e9-4346-906c-b64ac00bf298" providerId="ADAL" clId="{E88EC40F-4623-4774-847C-DA3898524106}" dt="2021-06-09T09:13:18.320" v="2902" actId="164"/>
          <ac:grpSpMkLst>
            <pc:docMk/>
            <pc:sldMk cId="1870769850" sldId="347"/>
            <ac:grpSpMk id="10" creationId="{40174BA5-4BD2-4917-8DBF-5FC5D45A05D0}"/>
          </ac:grpSpMkLst>
        </pc:grpChg>
        <pc:cxnChg chg="add mod">
          <ac:chgData name="Jeanot" userId="cdf441b5-59e9-4346-906c-b64ac00bf298" providerId="ADAL" clId="{E88EC40F-4623-4774-847C-DA3898524106}" dt="2021-06-09T09:13:18.320" v="2902" actId="164"/>
          <ac:cxnSpMkLst>
            <pc:docMk/>
            <pc:sldMk cId="1870769850" sldId="347"/>
            <ac:cxnSpMk id="62" creationId="{74E65150-292F-420A-84AC-7AED915E9DA1}"/>
          </ac:cxnSpMkLst>
        </pc:cxnChg>
        <pc:cxnChg chg="add mod">
          <ac:chgData name="Jeanot" userId="cdf441b5-59e9-4346-906c-b64ac00bf298" providerId="ADAL" clId="{E88EC40F-4623-4774-847C-DA3898524106}" dt="2021-06-09T09:13:18.320" v="2902" actId="164"/>
          <ac:cxnSpMkLst>
            <pc:docMk/>
            <pc:sldMk cId="1870769850" sldId="347"/>
            <ac:cxnSpMk id="63" creationId="{DDFE5F84-C11D-4ECC-BA0F-D88CD8D5E0CA}"/>
          </ac:cxnSpMkLst>
        </pc:cxnChg>
        <pc:cxnChg chg="add mod">
          <ac:chgData name="Jeanot" userId="cdf441b5-59e9-4346-906c-b64ac00bf298" providerId="ADAL" clId="{E88EC40F-4623-4774-847C-DA3898524106}" dt="2021-06-09T08:03:15.326" v="162" actId="208"/>
          <ac:cxnSpMkLst>
            <pc:docMk/>
            <pc:sldMk cId="1870769850" sldId="347"/>
            <ac:cxnSpMk id="64" creationId="{FC4B395C-B1E2-4A47-9AB6-880CF27241BA}"/>
          </ac:cxnSpMkLst>
        </pc:cxnChg>
        <pc:cxnChg chg="add mod">
          <ac:chgData name="Jeanot" userId="cdf441b5-59e9-4346-906c-b64ac00bf298" providerId="ADAL" clId="{E88EC40F-4623-4774-847C-DA3898524106}" dt="2021-06-09T08:03:15.326" v="162" actId="208"/>
          <ac:cxnSpMkLst>
            <pc:docMk/>
            <pc:sldMk cId="1870769850" sldId="347"/>
            <ac:cxnSpMk id="65" creationId="{96168FF0-ACE1-4A2F-A059-0DCF809C5791}"/>
          </ac:cxnSpMkLst>
        </pc:cxnChg>
      </pc:sldChg>
      <pc:sldChg chg="addSp delSp modSp add del mod">
        <pc:chgData name="Jeanot" userId="cdf441b5-59e9-4346-906c-b64ac00bf298" providerId="ADAL" clId="{E88EC40F-4623-4774-847C-DA3898524106}" dt="2021-06-09T08:06:18.477" v="198" actId="47"/>
        <pc:sldMkLst>
          <pc:docMk/>
          <pc:sldMk cId="873123172" sldId="348"/>
        </pc:sldMkLst>
        <pc:spChg chg="add del mod">
          <ac:chgData name="Jeanot" userId="cdf441b5-59e9-4346-906c-b64ac00bf298" providerId="ADAL" clId="{E88EC40F-4623-4774-847C-DA3898524106}" dt="2021-06-09T08:06:12.855" v="196" actId="21"/>
          <ac:spMkLst>
            <pc:docMk/>
            <pc:sldMk cId="873123172" sldId="348"/>
            <ac:spMk id="59" creationId="{21A60C0F-35BA-4608-A567-9104747A12F5}"/>
          </ac:spMkLst>
        </pc:spChg>
        <pc:spChg chg="mod">
          <ac:chgData name="Jeanot" userId="cdf441b5-59e9-4346-906c-b64ac00bf298" providerId="ADAL" clId="{E88EC40F-4623-4774-847C-DA3898524106}" dt="2021-06-09T08:05:04.741" v="187" actId="1076"/>
          <ac:spMkLst>
            <pc:docMk/>
            <pc:sldMk cId="873123172" sldId="348"/>
            <ac:spMk id="61" creationId="{F009B554-E49B-48C0-BC79-07ADEB4E8C27}"/>
          </ac:spMkLst>
        </pc:spChg>
        <pc:spChg chg="add del mod">
          <ac:chgData name="Jeanot" userId="cdf441b5-59e9-4346-906c-b64ac00bf298" providerId="ADAL" clId="{E88EC40F-4623-4774-847C-DA3898524106}" dt="2021-06-09T08:06:12.855" v="196" actId="21"/>
          <ac:spMkLst>
            <pc:docMk/>
            <pc:sldMk cId="873123172" sldId="348"/>
            <ac:spMk id="62" creationId="{54185C21-16CB-4A12-85E4-5C1F839A2F32}"/>
          </ac:spMkLst>
        </pc:spChg>
        <pc:spChg chg="add del mod">
          <ac:chgData name="Jeanot" userId="cdf441b5-59e9-4346-906c-b64ac00bf298" providerId="ADAL" clId="{E88EC40F-4623-4774-847C-DA3898524106}" dt="2021-06-09T08:06:12.855" v="196" actId="21"/>
          <ac:spMkLst>
            <pc:docMk/>
            <pc:sldMk cId="873123172" sldId="348"/>
            <ac:spMk id="63" creationId="{E6C4B5D3-540A-44B0-8B6C-134B45CC4417}"/>
          </ac:spMkLst>
        </pc:spChg>
        <pc:spChg chg="add del mod">
          <ac:chgData name="Jeanot" userId="cdf441b5-59e9-4346-906c-b64ac00bf298" providerId="ADAL" clId="{E88EC40F-4623-4774-847C-DA3898524106}" dt="2021-06-09T08:06:12.855" v="196" actId="21"/>
          <ac:spMkLst>
            <pc:docMk/>
            <pc:sldMk cId="873123172" sldId="348"/>
            <ac:spMk id="64" creationId="{7B4B66DB-DB42-4DCC-8939-E38D9DACB870}"/>
          </ac:spMkLst>
        </pc:spChg>
        <pc:spChg chg="add del mod">
          <ac:chgData name="Jeanot" userId="cdf441b5-59e9-4346-906c-b64ac00bf298" providerId="ADAL" clId="{E88EC40F-4623-4774-847C-DA3898524106}" dt="2021-06-09T08:06:12.855" v="196" actId="21"/>
          <ac:spMkLst>
            <pc:docMk/>
            <pc:sldMk cId="873123172" sldId="348"/>
            <ac:spMk id="65" creationId="{420FF676-9D2D-4AC5-A056-345E2A97B23B}"/>
          </ac:spMkLst>
        </pc:spChg>
        <pc:spChg chg="add del mod">
          <ac:chgData name="Jeanot" userId="cdf441b5-59e9-4346-906c-b64ac00bf298" providerId="ADAL" clId="{E88EC40F-4623-4774-847C-DA3898524106}" dt="2021-06-09T08:06:12.855" v="196" actId="21"/>
          <ac:spMkLst>
            <pc:docMk/>
            <pc:sldMk cId="873123172" sldId="348"/>
            <ac:spMk id="66" creationId="{F29DE19E-DA5E-4C39-88C3-D931166CC1D5}"/>
          </ac:spMkLst>
        </pc:spChg>
        <pc:spChg chg="add del mod">
          <ac:chgData name="Jeanot" userId="cdf441b5-59e9-4346-906c-b64ac00bf298" providerId="ADAL" clId="{E88EC40F-4623-4774-847C-DA3898524106}" dt="2021-06-09T08:06:12.855" v="196" actId="21"/>
          <ac:spMkLst>
            <pc:docMk/>
            <pc:sldMk cId="873123172" sldId="348"/>
            <ac:spMk id="67" creationId="{4B643C8F-5306-4358-8A3E-BBCFAB554CE4}"/>
          </ac:spMkLst>
        </pc:spChg>
        <pc:spChg chg="add del mod">
          <ac:chgData name="Jeanot" userId="cdf441b5-59e9-4346-906c-b64ac00bf298" providerId="ADAL" clId="{E88EC40F-4623-4774-847C-DA3898524106}" dt="2021-06-09T08:06:12.855" v="196" actId="21"/>
          <ac:spMkLst>
            <pc:docMk/>
            <pc:sldMk cId="873123172" sldId="348"/>
            <ac:spMk id="68" creationId="{6566FF9A-EC51-4373-B3CC-98C1DBC1F4CC}"/>
          </ac:spMkLst>
        </pc:spChg>
        <pc:spChg chg="add del mod">
          <ac:chgData name="Jeanot" userId="cdf441b5-59e9-4346-906c-b64ac00bf298" providerId="ADAL" clId="{E88EC40F-4623-4774-847C-DA3898524106}" dt="2021-06-09T08:06:12.855" v="196" actId="21"/>
          <ac:spMkLst>
            <pc:docMk/>
            <pc:sldMk cId="873123172" sldId="348"/>
            <ac:spMk id="69" creationId="{24362808-03B5-4316-83FA-D23AEE4A4951}"/>
          </ac:spMkLst>
        </pc:spChg>
        <pc:spChg chg="add del mod">
          <ac:chgData name="Jeanot" userId="cdf441b5-59e9-4346-906c-b64ac00bf298" providerId="ADAL" clId="{E88EC40F-4623-4774-847C-DA3898524106}" dt="2021-06-09T08:06:12.855" v="196" actId="21"/>
          <ac:spMkLst>
            <pc:docMk/>
            <pc:sldMk cId="873123172" sldId="348"/>
            <ac:spMk id="70" creationId="{B5B09F54-73A9-4E3B-B341-2E67B58F71D8}"/>
          </ac:spMkLst>
        </pc:spChg>
        <pc:spChg chg="add del mod">
          <ac:chgData name="Jeanot" userId="cdf441b5-59e9-4346-906c-b64ac00bf298" providerId="ADAL" clId="{E88EC40F-4623-4774-847C-DA3898524106}" dt="2021-06-09T08:06:12.855" v="196" actId="21"/>
          <ac:spMkLst>
            <pc:docMk/>
            <pc:sldMk cId="873123172" sldId="348"/>
            <ac:spMk id="71" creationId="{352DA5E7-148D-4E4E-A42B-C288CBBE84CA}"/>
          </ac:spMkLst>
        </pc:spChg>
      </pc:sldChg>
      <pc:sldChg chg="addSp delSp modSp add mod modAnim">
        <pc:chgData name="Jeanot" userId="cdf441b5-59e9-4346-906c-b64ac00bf298" providerId="ADAL" clId="{E88EC40F-4623-4774-847C-DA3898524106}" dt="2021-06-09T09:21:18.950" v="3041" actId="478"/>
        <pc:sldMkLst>
          <pc:docMk/>
          <pc:sldMk cId="953869121" sldId="349"/>
        </pc:sldMkLst>
        <pc:spChg chg="mod">
          <ac:chgData name="Jeanot" userId="cdf441b5-59e9-4346-906c-b64ac00bf298" providerId="ADAL" clId="{E88EC40F-4623-4774-847C-DA3898524106}" dt="2021-06-09T09:14:23.215" v="2944" actId="20577"/>
          <ac:spMkLst>
            <pc:docMk/>
            <pc:sldMk cId="953869121" sldId="349"/>
            <ac:spMk id="2" creationId="{85EDFF7E-0613-4D0E-A9FC-D319A9CFDF81}"/>
          </ac:spMkLst>
        </pc:spChg>
        <pc:spChg chg="mod">
          <ac:chgData name="Jeanot" userId="cdf441b5-59e9-4346-906c-b64ac00bf298" providerId="ADAL" clId="{E88EC40F-4623-4774-847C-DA3898524106}" dt="2021-06-09T09:14:18.474" v="2935" actId="20577"/>
          <ac:spMkLst>
            <pc:docMk/>
            <pc:sldMk cId="953869121" sldId="349"/>
            <ac:spMk id="6" creationId="{9F126EBE-0739-46DE-9FA6-3C824EB78319}"/>
          </ac:spMkLst>
        </pc:spChg>
        <pc:spChg chg="mod">
          <ac:chgData name="Jeanot" userId="cdf441b5-59e9-4346-906c-b64ac00bf298" providerId="ADAL" clId="{E88EC40F-4623-4774-847C-DA3898524106}" dt="2021-06-09T09:14:26.300" v="2947" actId="20577"/>
          <ac:spMkLst>
            <pc:docMk/>
            <pc:sldMk cId="953869121" sldId="349"/>
            <ac:spMk id="27" creationId="{EC2805D0-6818-4723-A48B-5C317DBAC673}"/>
          </ac:spMkLst>
        </pc:spChg>
        <pc:spChg chg="mod">
          <ac:chgData name="Jeanot" userId="cdf441b5-59e9-4346-906c-b64ac00bf298" providerId="ADAL" clId="{E88EC40F-4623-4774-847C-DA3898524106}" dt="2021-06-09T09:14:29.383" v="2952" actId="20577"/>
          <ac:spMkLst>
            <pc:docMk/>
            <pc:sldMk cId="953869121" sldId="349"/>
            <ac:spMk id="39" creationId="{0698B05C-97A7-492F-B990-A1823B5DC16A}"/>
          </ac:spMkLst>
        </pc:spChg>
        <pc:spChg chg="add mod">
          <ac:chgData name="Jeanot" userId="cdf441b5-59e9-4346-906c-b64ac00bf298" providerId="ADAL" clId="{E88EC40F-4623-4774-847C-DA3898524106}" dt="2021-06-09T08:06:16.635" v="197"/>
          <ac:spMkLst>
            <pc:docMk/>
            <pc:sldMk cId="953869121" sldId="349"/>
            <ac:spMk id="59" creationId="{86843A18-38C2-43A5-B5D3-B22217CE7586}"/>
          </ac:spMkLst>
        </pc:spChg>
        <pc:spChg chg="del">
          <ac:chgData name="Jeanot" userId="cdf441b5-59e9-4346-906c-b64ac00bf298" providerId="ADAL" clId="{E88EC40F-4623-4774-847C-DA3898524106}" dt="2021-06-09T09:21:18.950" v="3041" actId="478"/>
          <ac:spMkLst>
            <pc:docMk/>
            <pc:sldMk cId="953869121" sldId="349"/>
            <ac:spMk id="60" creationId="{39649335-7AAA-4AA5-A65F-4FC9969BBC31}"/>
          </ac:spMkLst>
        </pc:spChg>
        <pc:spChg chg="add mod">
          <ac:chgData name="Jeanot" userId="cdf441b5-59e9-4346-906c-b64ac00bf298" providerId="ADAL" clId="{E88EC40F-4623-4774-847C-DA3898524106}" dt="2021-06-09T08:06:16.635" v="197"/>
          <ac:spMkLst>
            <pc:docMk/>
            <pc:sldMk cId="953869121" sldId="349"/>
            <ac:spMk id="62" creationId="{16144293-6154-4BB9-B5B2-AA117A23E886}"/>
          </ac:spMkLst>
        </pc:spChg>
        <pc:spChg chg="add mod">
          <ac:chgData name="Jeanot" userId="cdf441b5-59e9-4346-906c-b64ac00bf298" providerId="ADAL" clId="{E88EC40F-4623-4774-847C-DA3898524106}" dt="2021-06-09T08:06:16.635" v="197"/>
          <ac:spMkLst>
            <pc:docMk/>
            <pc:sldMk cId="953869121" sldId="349"/>
            <ac:spMk id="63" creationId="{033A3DB2-14C7-4535-8714-6F55353DD73E}"/>
          </ac:spMkLst>
        </pc:spChg>
        <pc:spChg chg="add mod">
          <ac:chgData name="Jeanot" userId="cdf441b5-59e9-4346-906c-b64ac00bf298" providerId="ADAL" clId="{E88EC40F-4623-4774-847C-DA3898524106}" dt="2021-06-09T08:06:16.635" v="197"/>
          <ac:spMkLst>
            <pc:docMk/>
            <pc:sldMk cId="953869121" sldId="349"/>
            <ac:spMk id="64" creationId="{F15712A3-6B5A-49F6-B7CE-A583F527E5FC}"/>
          </ac:spMkLst>
        </pc:spChg>
        <pc:spChg chg="add mod">
          <ac:chgData name="Jeanot" userId="cdf441b5-59e9-4346-906c-b64ac00bf298" providerId="ADAL" clId="{E88EC40F-4623-4774-847C-DA3898524106}" dt="2021-06-09T08:06:16.635" v="197"/>
          <ac:spMkLst>
            <pc:docMk/>
            <pc:sldMk cId="953869121" sldId="349"/>
            <ac:spMk id="65" creationId="{A6E3535D-5F4B-4180-8E35-ED66E2F9547D}"/>
          </ac:spMkLst>
        </pc:spChg>
        <pc:spChg chg="add mod">
          <ac:chgData name="Jeanot" userId="cdf441b5-59e9-4346-906c-b64ac00bf298" providerId="ADAL" clId="{E88EC40F-4623-4774-847C-DA3898524106}" dt="2021-06-09T08:06:16.635" v="197"/>
          <ac:spMkLst>
            <pc:docMk/>
            <pc:sldMk cId="953869121" sldId="349"/>
            <ac:spMk id="66" creationId="{7C095460-8912-48A7-8FFD-C883FEBA512F}"/>
          </ac:spMkLst>
        </pc:spChg>
        <pc:spChg chg="add mod">
          <ac:chgData name="Jeanot" userId="cdf441b5-59e9-4346-906c-b64ac00bf298" providerId="ADAL" clId="{E88EC40F-4623-4774-847C-DA3898524106}" dt="2021-06-09T08:06:16.635" v="197"/>
          <ac:spMkLst>
            <pc:docMk/>
            <pc:sldMk cId="953869121" sldId="349"/>
            <ac:spMk id="67" creationId="{D177832F-6183-41C5-AC41-FCB33D9F0F9E}"/>
          </ac:spMkLst>
        </pc:spChg>
        <pc:spChg chg="add mod">
          <ac:chgData name="Jeanot" userId="cdf441b5-59e9-4346-906c-b64ac00bf298" providerId="ADAL" clId="{E88EC40F-4623-4774-847C-DA3898524106}" dt="2021-06-09T08:06:16.635" v="197"/>
          <ac:spMkLst>
            <pc:docMk/>
            <pc:sldMk cId="953869121" sldId="349"/>
            <ac:spMk id="68" creationId="{AB6F40BC-5EDE-402B-9163-C1735057AE1F}"/>
          </ac:spMkLst>
        </pc:spChg>
        <pc:spChg chg="add mod">
          <ac:chgData name="Jeanot" userId="cdf441b5-59e9-4346-906c-b64ac00bf298" providerId="ADAL" clId="{E88EC40F-4623-4774-847C-DA3898524106}" dt="2021-06-09T08:06:16.635" v="197"/>
          <ac:spMkLst>
            <pc:docMk/>
            <pc:sldMk cId="953869121" sldId="349"/>
            <ac:spMk id="69" creationId="{36E7CD6E-C9A5-4E12-9C9A-3DFC03CF495C}"/>
          </ac:spMkLst>
        </pc:spChg>
        <pc:spChg chg="add mod">
          <ac:chgData name="Jeanot" userId="cdf441b5-59e9-4346-906c-b64ac00bf298" providerId="ADAL" clId="{E88EC40F-4623-4774-847C-DA3898524106}" dt="2021-06-09T08:06:16.635" v="197"/>
          <ac:spMkLst>
            <pc:docMk/>
            <pc:sldMk cId="953869121" sldId="349"/>
            <ac:spMk id="70" creationId="{2945224C-F075-42E1-8622-9B19B5157424}"/>
          </ac:spMkLst>
        </pc:spChg>
        <pc:spChg chg="add mod">
          <ac:chgData name="Jeanot" userId="cdf441b5-59e9-4346-906c-b64ac00bf298" providerId="ADAL" clId="{E88EC40F-4623-4774-847C-DA3898524106}" dt="2021-06-09T08:06:16.635" v="197"/>
          <ac:spMkLst>
            <pc:docMk/>
            <pc:sldMk cId="953869121" sldId="349"/>
            <ac:spMk id="71" creationId="{56E24A26-6A04-4E2B-972B-DBC96C2A2398}"/>
          </ac:spMkLst>
        </pc:spChg>
      </pc:sldChg>
      <pc:sldChg chg="add del">
        <pc:chgData name="Jeanot" userId="cdf441b5-59e9-4346-906c-b64ac00bf298" providerId="ADAL" clId="{E88EC40F-4623-4774-847C-DA3898524106}" dt="2021-06-09T08:56:06.790" v="2352"/>
        <pc:sldMkLst>
          <pc:docMk/>
          <pc:sldMk cId="1064262762" sldId="350"/>
        </pc:sldMkLst>
      </pc:sldChg>
      <pc:sldChg chg="modSp mod">
        <pc:chgData name="Jeanot" userId="cdf441b5-59e9-4346-906c-b64ac00bf298" providerId="ADAL" clId="{E88EC40F-4623-4774-847C-DA3898524106}" dt="2021-06-09T14:52:58.466" v="3186" actId="1076"/>
        <pc:sldMkLst>
          <pc:docMk/>
          <pc:sldMk cId="3377920599" sldId="351"/>
        </pc:sldMkLst>
        <pc:spChg chg="mod">
          <ac:chgData name="Jeanot" userId="cdf441b5-59e9-4346-906c-b64ac00bf298" providerId="ADAL" clId="{E88EC40F-4623-4774-847C-DA3898524106}" dt="2021-06-09T14:52:46.626" v="3183" actId="1076"/>
          <ac:spMkLst>
            <pc:docMk/>
            <pc:sldMk cId="3377920599" sldId="351"/>
            <ac:spMk id="21" creationId="{8267031E-389E-4B92-AAFA-7715696B23A6}"/>
          </ac:spMkLst>
        </pc:spChg>
        <pc:spChg chg="mod">
          <ac:chgData name="Jeanot" userId="cdf441b5-59e9-4346-906c-b64ac00bf298" providerId="ADAL" clId="{E88EC40F-4623-4774-847C-DA3898524106}" dt="2021-06-09T14:52:55.629" v="3185" actId="1076"/>
          <ac:spMkLst>
            <pc:docMk/>
            <pc:sldMk cId="3377920599" sldId="351"/>
            <ac:spMk id="26" creationId="{703008C6-6FE9-4B54-A91F-B9DB8565B79B}"/>
          </ac:spMkLst>
        </pc:spChg>
        <pc:spChg chg="mod">
          <ac:chgData name="Jeanot" userId="cdf441b5-59e9-4346-906c-b64ac00bf298" providerId="ADAL" clId="{E88EC40F-4623-4774-847C-DA3898524106}" dt="2021-06-09T14:52:58.466" v="3186" actId="1076"/>
          <ac:spMkLst>
            <pc:docMk/>
            <pc:sldMk cId="3377920599" sldId="351"/>
            <ac:spMk id="27" creationId="{80E961DA-507F-4609-A36C-A61693848652}"/>
          </ac:spMkLst>
        </pc:spChg>
        <pc:spChg chg="mod">
          <ac:chgData name="Jeanot" userId="cdf441b5-59e9-4346-906c-b64ac00bf298" providerId="ADAL" clId="{E88EC40F-4623-4774-847C-DA3898524106}" dt="2021-06-09T14:52:52.588" v="3184" actId="1076"/>
          <ac:spMkLst>
            <pc:docMk/>
            <pc:sldMk cId="3377920599" sldId="351"/>
            <ac:spMk id="28" creationId="{CF025A53-5EA6-4FBC-B81D-A30256884ADD}"/>
          </ac:spMkLst>
        </pc:spChg>
      </pc:sldChg>
    </pc:docChg>
  </pc:docChgLst>
  <pc:docChgLst>
    <pc:chgData name="Gershon Janssen" userId="S::gershon.janssen@vng.nl::1a544b15-68b4-44a0-ab64-6266043e0cd2" providerId="AD" clId="Web-{F4406590-9116-4C85-BD83-8B47F590B5A4}"/>
    <pc:docChg chg="delSld">
      <pc:chgData name="Gershon Janssen" userId="S::gershon.janssen@vng.nl::1a544b15-68b4-44a0-ab64-6266043e0cd2" providerId="AD" clId="Web-{F4406590-9116-4C85-BD83-8B47F590B5A4}" dt="2021-04-21T12:29:26.439" v="0"/>
      <pc:docMkLst>
        <pc:docMk/>
      </pc:docMkLst>
      <pc:sldChg chg="del">
        <pc:chgData name="Gershon Janssen" userId="S::gershon.janssen@vng.nl::1a544b15-68b4-44a0-ab64-6266043e0cd2" providerId="AD" clId="Web-{F4406590-9116-4C85-BD83-8B47F590B5A4}" dt="2021-04-21T12:29:26.439" v="0"/>
        <pc:sldMkLst>
          <pc:docMk/>
          <pc:sldMk cId="1891950137" sldId="256"/>
        </pc:sldMkLst>
      </pc:sldChg>
    </pc:docChg>
  </pc:docChgLst>
  <pc:docChgLst>
    <pc:chgData name="Ad Gerrits" userId="S::ad.gerrits@vng.nl::1e844392-3ac1-496e-b414-2cc5963c111d" providerId="AD" clId="Web-{B130CCA9-6C30-1FCE-59E4-CC02672163D5}"/>
    <pc:docChg chg="addSld delSld modSld sldOrd">
      <pc:chgData name="Ad Gerrits" userId="S::ad.gerrits@vng.nl::1e844392-3ac1-496e-b414-2cc5963c111d" providerId="AD" clId="Web-{B130CCA9-6C30-1FCE-59E4-CC02672163D5}" dt="2021-06-09T19:25:11.262" v="543" actId="20577"/>
      <pc:docMkLst>
        <pc:docMk/>
      </pc:docMkLst>
      <pc:sldChg chg="modSp">
        <pc:chgData name="Ad Gerrits" userId="S::ad.gerrits@vng.nl::1e844392-3ac1-496e-b414-2cc5963c111d" providerId="AD" clId="Web-{B130CCA9-6C30-1FCE-59E4-CC02672163D5}" dt="2021-06-09T12:14:43.114" v="2" actId="20577"/>
        <pc:sldMkLst>
          <pc:docMk/>
          <pc:sldMk cId="716239402" sldId="303"/>
        </pc:sldMkLst>
        <pc:spChg chg="mod">
          <ac:chgData name="Ad Gerrits" userId="S::ad.gerrits@vng.nl::1e844392-3ac1-496e-b414-2cc5963c111d" providerId="AD" clId="Web-{B130CCA9-6C30-1FCE-59E4-CC02672163D5}" dt="2021-06-09T12:14:43.114" v="2" actId="20577"/>
          <ac:spMkLst>
            <pc:docMk/>
            <pc:sldMk cId="716239402" sldId="303"/>
            <ac:spMk id="3" creationId="{B5B6DABD-4F1D-4D60-A530-598FE643A5CC}"/>
          </ac:spMkLst>
        </pc:spChg>
      </pc:sldChg>
      <pc:sldChg chg="delSp modSp">
        <pc:chgData name="Ad Gerrits" userId="S::ad.gerrits@vng.nl::1e844392-3ac1-496e-b414-2cc5963c111d" providerId="AD" clId="Web-{B130CCA9-6C30-1FCE-59E4-CC02672163D5}" dt="2021-06-09T14:14:22.513" v="492"/>
        <pc:sldMkLst>
          <pc:docMk/>
          <pc:sldMk cId="4285623285" sldId="316"/>
        </pc:sldMkLst>
        <pc:spChg chg="mod">
          <ac:chgData name="Ad Gerrits" userId="S::ad.gerrits@vng.nl::1e844392-3ac1-496e-b414-2cc5963c111d" providerId="AD" clId="Web-{B130CCA9-6C30-1FCE-59E4-CC02672163D5}" dt="2021-06-09T14:13:58.981" v="489" actId="20577"/>
          <ac:spMkLst>
            <pc:docMk/>
            <pc:sldMk cId="4285623285" sldId="316"/>
            <ac:spMk id="3" creationId="{52E91E86-C784-4339-95A7-E248E3A8DDBA}"/>
          </ac:spMkLst>
        </pc:spChg>
        <pc:spChg chg="del">
          <ac:chgData name="Ad Gerrits" userId="S::ad.gerrits@vng.nl::1e844392-3ac1-496e-b414-2cc5963c111d" providerId="AD" clId="Web-{B130CCA9-6C30-1FCE-59E4-CC02672163D5}" dt="2021-06-09T14:14:01.122" v="491"/>
          <ac:spMkLst>
            <pc:docMk/>
            <pc:sldMk cId="4285623285" sldId="316"/>
            <ac:spMk id="6" creationId="{65197155-9FC6-4B92-9962-D0EC6766D196}"/>
          </ac:spMkLst>
        </pc:spChg>
        <pc:spChg chg="del mod">
          <ac:chgData name="Ad Gerrits" userId="S::ad.gerrits@vng.nl::1e844392-3ac1-496e-b414-2cc5963c111d" providerId="AD" clId="Web-{B130CCA9-6C30-1FCE-59E4-CC02672163D5}" dt="2021-06-09T14:14:22.513" v="492"/>
          <ac:spMkLst>
            <pc:docMk/>
            <pc:sldMk cId="4285623285" sldId="316"/>
            <ac:spMk id="7" creationId="{C6EB5DFF-4668-4012-AC42-51FD8FE0C5AE}"/>
          </ac:spMkLst>
        </pc:spChg>
      </pc:sldChg>
      <pc:sldChg chg="del ord">
        <pc:chgData name="Ad Gerrits" userId="S::ad.gerrits@vng.nl::1e844392-3ac1-496e-b414-2cc5963c111d" providerId="AD" clId="Web-{B130CCA9-6C30-1FCE-59E4-CC02672163D5}" dt="2021-06-09T13:42:15.414" v="443"/>
        <pc:sldMkLst>
          <pc:docMk/>
          <pc:sldMk cId="4099364292" sldId="325"/>
        </pc:sldMkLst>
      </pc:sldChg>
      <pc:sldChg chg="del">
        <pc:chgData name="Ad Gerrits" userId="S::ad.gerrits@vng.nl::1e844392-3ac1-496e-b414-2cc5963c111d" providerId="AD" clId="Web-{B130CCA9-6C30-1FCE-59E4-CC02672163D5}" dt="2021-06-09T13:56:36.562" v="449"/>
        <pc:sldMkLst>
          <pc:docMk/>
          <pc:sldMk cId="1689190176" sldId="332"/>
        </pc:sldMkLst>
      </pc:sldChg>
      <pc:sldChg chg="modSp">
        <pc:chgData name="Ad Gerrits" userId="S::ad.gerrits@vng.nl::1e844392-3ac1-496e-b414-2cc5963c111d" providerId="AD" clId="Web-{B130CCA9-6C30-1FCE-59E4-CC02672163D5}" dt="2021-06-09T14:13:00.964" v="456" actId="20577"/>
        <pc:sldMkLst>
          <pc:docMk/>
          <pc:sldMk cId="3925748139" sldId="337"/>
        </pc:sldMkLst>
        <pc:spChg chg="mod">
          <ac:chgData name="Ad Gerrits" userId="S::ad.gerrits@vng.nl::1e844392-3ac1-496e-b414-2cc5963c111d" providerId="AD" clId="Web-{B130CCA9-6C30-1FCE-59E4-CC02672163D5}" dt="2021-06-09T14:13:00.964" v="456" actId="20577"/>
          <ac:spMkLst>
            <pc:docMk/>
            <pc:sldMk cId="3925748139" sldId="337"/>
            <ac:spMk id="5" creationId="{3CC00FEF-738C-452E-A9B6-2DCC0E8C4234}"/>
          </ac:spMkLst>
        </pc:spChg>
      </pc:sldChg>
      <pc:sldChg chg="modSp ord">
        <pc:chgData name="Ad Gerrits" userId="S::ad.gerrits@vng.nl::1e844392-3ac1-496e-b414-2cc5963c111d" providerId="AD" clId="Web-{B130CCA9-6C30-1FCE-59E4-CC02672163D5}" dt="2021-06-09T12:36:49.041" v="121" actId="20577"/>
        <pc:sldMkLst>
          <pc:docMk/>
          <pc:sldMk cId="1427937659" sldId="338"/>
        </pc:sldMkLst>
        <pc:spChg chg="mod">
          <ac:chgData name="Ad Gerrits" userId="S::ad.gerrits@vng.nl::1e844392-3ac1-496e-b414-2cc5963c111d" providerId="AD" clId="Web-{B130CCA9-6C30-1FCE-59E4-CC02672163D5}" dt="2021-06-09T12:36:49.041" v="121" actId="20577"/>
          <ac:spMkLst>
            <pc:docMk/>
            <pc:sldMk cId="1427937659" sldId="338"/>
            <ac:spMk id="2" creationId="{51F4DC51-F47D-41A3-9C50-17AE042D6FC6}"/>
          </ac:spMkLst>
        </pc:spChg>
        <pc:spChg chg="mod">
          <ac:chgData name="Ad Gerrits" userId="S::ad.gerrits@vng.nl::1e844392-3ac1-496e-b414-2cc5963c111d" providerId="AD" clId="Web-{B130CCA9-6C30-1FCE-59E4-CC02672163D5}" dt="2021-06-09T12:32:13.846" v="100" actId="1076"/>
          <ac:spMkLst>
            <pc:docMk/>
            <pc:sldMk cId="1427937659" sldId="338"/>
            <ac:spMk id="4" creationId="{7E0E59C3-633F-46B9-8909-19465320A74D}"/>
          </ac:spMkLst>
        </pc:spChg>
        <pc:spChg chg="mod">
          <ac:chgData name="Ad Gerrits" userId="S::ad.gerrits@vng.nl::1e844392-3ac1-496e-b414-2cc5963c111d" providerId="AD" clId="Web-{B130CCA9-6C30-1FCE-59E4-CC02672163D5}" dt="2021-06-09T12:34:14.631" v="109" actId="20577"/>
          <ac:spMkLst>
            <pc:docMk/>
            <pc:sldMk cId="1427937659" sldId="338"/>
            <ac:spMk id="5" creationId="{94B30C14-C2E5-460C-9D4C-76D642607D76}"/>
          </ac:spMkLst>
        </pc:spChg>
        <pc:spChg chg="mod">
          <ac:chgData name="Ad Gerrits" userId="S::ad.gerrits@vng.nl::1e844392-3ac1-496e-b414-2cc5963c111d" providerId="AD" clId="Web-{B130CCA9-6C30-1FCE-59E4-CC02672163D5}" dt="2021-06-09T12:34:21.240" v="111" actId="20577"/>
          <ac:spMkLst>
            <pc:docMk/>
            <pc:sldMk cId="1427937659" sldId="338"/>
            <ac:spMk id="6" creationId="{62691796-9A7F-48F1-8EFD-502E6A571DF5}"/>
          </ac:spMkLst>
        </pc:spChg>
        <pc:spChg chg="mod">
          <ac:chgData name="Ad Gerrits" userId="S::ad.gerrits@vng.nl::1e844392-3ac1-496e-b414-2cc5963c111d" providerId="AD" clId="Web-{B130CCA9-6C30-1FCE-59E4-CC02672163D5}" dt="2021-06-09T12:32:46.503" v="106"/>
          <ac:spMkLst>
            <pc:docMk/>
            <pc:sldMk cId="1427937659" sldId="338"/>
            <ac:spMk id="7" creationId="{938D0DDC-41AB-4B21-9062-B9D54CC17F7C}"/>
          </ac:spMkLst>
        </pc:spChg>
        <pc:spChg chg="mod">
          <ac:chgData name="Ad Gerrits" userId="S::ad.gerrits@vng.nl::1e844392-3ac1-496e-b414-2cc5963c111d" providerId="AD" clId="Web-{B130CCA9-6C30-1FCE-59E4-CC02672163D5}" dt="2021-06-09T12:33:06.113" v="107"/>
          <ac:spMkLst>
            <pc:docMk/>
            <pc:sldMk cId="1427937659" sldId="338"/>
            <ac:spMk id="8" creationId="{B58553DA-255A-4D9A-A116-069CD8BAAF72}"/>
          </ac:spMkLst>
        </pc:spChg>
      </pc:sldChg>
      <pc:sldChg chg="ord">
        <pc:chgData name="Ad Gerrits" userId="S::ad.gerrits@vng.nl::1e844392-3ac1-496e-b414-2cc5963c111d" providerId="AD" clId="Web-{B130CCA9-6C30-1FCE-59E4-CC02672163D5}" dt="2021-06-09T12:16:25.648" v="6"/>
        <pc:sldMkLst>
          <pc:docMk/>
          <pc:sldMk cId="2134329141" sldId="339"/>
        </pc:sldMkLst>
      </pc:sldChg>
      <pc:sldChg chg="addSp modSp ord addAnim modAnim">
        <pc:chgData name="Ad Gerrits" userId="S::ad.gerrits@vng.nl::1e844392-3ac1-496e-b414-2cc5963c111d" providerId="AD" clId="Web-{B130CCA9-6C30-1FCE-59E4-CC02672163D5}" dt="2021-06-09T19:21:34.284" v="500"/>
        <pc:sldMkLst>
          <pc:docMk/>
          <pc:sldMk cId="3752208645" sldId="340"/>
        </pc:sldMkLst>
        <pc:picChg chg="add mod">
          <ac:chgData name="Ad Gerrits" userId="S::ad.gerrits@vng.nl::1e844392-3ac1-496e-b414-2cc5963c111d" providerId="AD" clId="Web-{B130CCA9-6C30-1FCE-59E4-CC02672163D5}" dt="2021-06-09T19:21:23.534" v="498" actId="14100"/>
          <ac:picMkLst>
            <pc:docMk/>
            <pc:sldMk cId="3752208645" sldId="340"/>
            <ac:picMk id="4" creationId="{C4F90737-D2DF-4113-803C-200C92858CF4}"/>
          </ac:picMkLst>
        </pc:picChg>
      </pc:sldChg>
      <pc:sldChg chg="ord">
        <pc:chgData name="Ad Gerrits" userId="S::ad.gerrits@vng.nl::1e844392-3ac1-496e-b414-2cc5963c111d" providerId="AD" clId="Web-{B130CCA9-6C30-1FCE-59E4-CC02672163D5}" dt="2021-06-09T12:16:25.648" v="7"/>
        <pc:sldMkLst>
          <pc:docMk/>
          <pc:sldMk cId="1228213587" sldId="341"/>
        </pc:sldMkLst>
      </pc:sldChg>
      <pc:sldChg chg="addSp delSp modSp ord">
        <pc:chgData name="Ad Gerrits" userId="S::ad.gerrits@vng.nl::1e844392-3ac1-496e-b414-2cc5963c111d" providerId="AD" clId="Web-{B130CCA9-6C30-1FCE-59E4-CC02672163D5}" dt="2021-06-09T19:25:11.262" v="543" actId="20577"/>
        <pc:sldMkLst>
          <pc:docMk/>
          <pc:sldMk cId="1711266939" sldId="342"/>
        </pc:sldMkLst>
        <pc:spChg chg="del">
          <ac:chgData name="Ad Gerrits" userId="S::ad.gerrits@vng.nl::1e844392-3ac1-496e-b414-2cc5963c111d" providerId="AD" clId="Web-{B130CCA9-6C30-1FCE-59E4-CC02672163D5}" dt="2021-06-09T14:04:06.840" v="450"/>
          <ac:spMkLst>
            <pc:docMk/>
            <pc:sldMk cId="1711266939" sldId="342"/>
            <ac:spMk id="4" creationId="{6EA48386-BCFC-4C5F-9094-8C20B0A39A7E}"/>
          </ac:spMkLst>
        </pc:spChg>
        <pc:spChg chg="add mod">
          <ac:chgData name="Ad Gerrits" userId="S::ad.gerrits@vng.nl::1e844392-3ac1-496e-b414-2cc5963c111d" providerId="AD" clId="Web-{B130CCA9-6C30-1FCE-59E4-CC02672163D5}" dt="2021-06-09T19:25:05.715" v="542" actId="20577"/>
          <ac:spMkLst>
            <pc:docMk/>
            <pc:sldMk cId="1711266939" sldId="342"/>
            <ac:spMk id="4" creationId="{EA84D46E-D140-4753-A57D-F4CBA40F0D49}"/>
          </ac:spMkLst>
        </pc:spChg>
        <pc:spChg chg="add mod">
          <ac:chgData name="Ad Gerrits" userId="S::ad.gerrits@vng.nl::1e844392-3ac1-496e-b414-2cc5963c111d" providerId="AD" clId="Web-{B130CCA9-6C30-1FCE-59E4-CC02672163D5}" dt="2021-06-09T19:25:11.262" v="543" actId="20577"/>
          <ac:spMkLst>
            <pc:docMk/>
            <pc:sldMk cId="1711266939" sldId="342"/>
            <ac:spMk id="6" creationId="{B0E0A7CD-59B9-4064-B04E-3B10D761C214}"/>
          </ac:spMkLst>
        </pc:spChg>
      </pc:sldChg>
      <pc:sldChg chg="ord">
        <pc:chgData name="Ad Gerrits" userId="S::ad.gerrits@vng.nl::1e844392-3ac1-496e-b414-2cc5963c111d" providerId="AD" clId="Web-{B130CCA9-6C30-1FCE-59E4-CC02672163D5}" dt="2021-06-09T12:16:25.648" v="4"/>
        <pc:sldMkLst>
          <pc:docMk/>
          <pc:sldMk cId="2339218163" sldId="343"/>
        </pc:sldMkLst>
      </pc:sldChg>
      <pc:sldChg chg="ord">
        <pc:chgData name="Ad Gerrits" userId="S::ad.gerrits@vng.nl::1e844392-3ac1-496e-b414-2cc5963c111d" providerId="AD" clId="Web-{B130CCA9-6C30-1FCE-59E4-CC02672163D5}" dt="2021-06-09T12:16:25.648" v="3"/>
        <pc:sldMkLst>
          <pc:docMk/>
          <pc:sldMk cId="4268034822" sldId="344"/>
        </pc:sldMkLst>
      </pc:sldChg>
      <pc:sldChg chg="modSp">
        <pc:chgData name="Ad Gerrits" userId="S::ad.gerrits@vng.nl::1e844392-3ac1-496e-b414-2cc5963c111d" providerId="AD" clId="Web-{B130CCA9-6C30-1FCE-59E4-CC02672163D5}" dt="2021-06-09T13:53:46.526" v="448" actId="20577"/>
        <pc:sldMkLst>
          <pc:docMk/>
          <pc:sldMk cId="394527765" sldId="345"/>
        </pc:sldMkLst>
        <pc:spChg chg="mod">
          <ac:chgData name="Ad Gerrits" userId="S::ad.gerrits@vng.nl::1e844392-3ac1-496e-b414-2cc5963c111d" providerId="AD" clId="Web-{B130CCA9-6C30-1FCE-59E4-CC02672163D5}" dt="2021-06-09T13:53:46.526" v="448" actId="20577"/>
          <ac:spMkLst>
            <pc:docMk/>
            <pc:sldMk cId="394527765" sldId="345"/>
            <ac:spMk id="5" creationId="{E62D008E-1A03-4DA9-B47E-5C048C640B4D}"/>
          </ac:spMkLst>
        </pc:spChg>
      </pc:sldChg>
      <pc:sldChg chg="add del">
        <pc:chgData name="Ad Gerrits" userId="S::ad.gerrits@vng.nl::1e844392-3ac1-496e-b414-2cc5963c111d" providerId="AD" clId="Web-{B130CCA9-6C30-1FCE-59E4-CC02672163D5}" dt="2021-06-09T12:25:10.210" v="37"/>
        <pc:sldMkLst>
          <pc:docMk/>
          <pc:sldMk cId="35773843" sldId="350"/>
        </pc:sldMkLst>
      </pc:sldChg>
      <pc:sldChg chg="addSp delSp modSp add mod modClrScheme delAnim chgLayout modNotes">
        <pc:chgData name="Ad Gerrits" userId="S::ad.gerrits@vng.nl::1e844392-3ac1-496e-b414-2cc5963c111d" providerId="AD" clId="Web-{B130CCA9-6C30-1FCE-59E4-CC02672163D5}" dt="2021-06-09T13:43:10.884" v="445" actId="20577"/>
        <pc:sldMkLst>
          <pc:docMk/>
          <pc:sldMk cId="3377920599" sldId="351"/>
        </pc:sldMkLst>
        <pc:spChg chg="add mod ord">
          <ac:chgData name="Ad Gerrits" userId="S::ad.gerrits@vng.nl::1e844392-3ac1-496e-b414-2cc5963c111d" providerId="AD" clId="Web-{B130CCA9-6C30-1FCE-59E4-CC02672163D5}" dt="2021-06-09T13:43:10.884" v="445" actId="20577"/>
          <ac:spMkLst>
            <pc:docMk/>
            <pc:sldMk cId="3377920599" sldId="351"/>
            <ac:spMk id="17" creationId="{1F735C5E-8B79-4AEB-AB28-C0DF45F67B7F}"/>
          </ac:spMkLst>
        </pc:spChg>
        <pc:spChg chg="del">
          <ac:chgData name="Ad Gerrits" userId="S::ad.gerrits@vng.nl::1e844392-3ac1-496e-b414-2cc5963c111d" providerId="AD" clId="Web-{B130CCA9-6C30-1FCE-59E4-CC02672163D5}" dt="2021-06-09T12:22:45.909" v="16"/>
          <ac:spMkLst>
            <pc:docMk/>
            <pc:sldMk cId="3377920599" sldId="351"/>
            <ac:spMk id="18" creationId="{38023FB2-8B92-4715-B7DF-D72087AE1AD7}"/>
          </ac:spMkLst>
        </pc:spChg>
        <pc:spChg chg="add del mod ord">
          <ac:chgData name="Ad Gerrits" userId="S::ad.gerrits@vng.nl::1e844392-3ac1-496e-b414-2cc5963c111d" providerId="AD" clId="Web-{B130CCA9-6C30-1FCE-59E4-CC02672163D5}" dt="2021-06-09T12:23:45.535" v="27"/>
          <ac:spMkLst>
            <pc:docMk/>
            <pc:sldMk cId="3377920599" sldId="351"/>
            <ac:spMk id="20" creationId="{8ADA0545-8AF4-4D3C-B02E-162D299C11AE}"/>
          </ac:spMkLst>
        </pc:spChg>
        <pc:spChg chg="mod">
          <ac:chgData name="Ad Gerrits" userId="S::ad.gerrits@vng.nl::1e844392-3ac1-496e-b414-2cc5963c111d" providerId="AD" clId="Web-{B130CCA9-6C30-1FCE-59E4-CC02672163D5}" dt="2021-06-09T12:24:44.990" v="34" actId="1076"/>
          <ac:spMkLst>
            <pc:docMk/>
            <pc:sldMk cId="3377920599" sldId="351"/>
            <ac:spMk id="21" creationId="{8267031E-389E-4B92-AAFA-7715696B23A6}"/>
          </ac:spMkLst>
        </pc:spChg>
        <pc:spChg chg="mod">
          <ac:chgData name="Ad Gerrits" userId="S::ad.gerrits@vng.nl::1e844392-3ac1-496e-b414-2cc5963c111d" providerId="AD" clId="Web-{B130CCA9-6C30-1FCE-59E4-CC02672163D5}" dt="2021-06-09T12:26:19.883" v="44" actId="1076"/>
          <ac:spMkLst>
            <pc:docMk/>
            <pc:sldMk cId="3377920599" sldId="351"/>
            <ac:spMk id="26" creationId="{703008C6-6FE9-4B54-A91F-B9DB8565B79B}"/>
          </ac:spMkLst>
        </pc:spChg>
        <pc:spChg chg="mod">
          <ac:chgData name="Ad Gerrits" userId="S::ad.gerrits@vng.nl::1e844392-3ac1-496e-b414-2cc5963c111d" providerId="AD" clId="Web-{B130CCA9-6C30-1FCE-59E4-CC02672163D5}" dt="2021-06-09T12:25:51.289" v="41" actId="1076"/>
          <ac:spMkLst>
            <pc:docMk/>
            <pc:sldMk cId="3377920599" sldId="351"/>
            <ac:spMk id="27" creationId="{80E961DA-507F-4609-A36C-A61693848652}"/>
          </ac:spMkLst>
        </pc:spChg>
        <pc:spChg chg="add mod">
          <ac:chgData name="Ad Gerrits" userId="S::ad.gerrits@vng.nl::1e844392-3ac1-496e-b414-2cc5963c111d" providerId="AD" clId="Web-{B130CCA9-6C30-1FCE-59E4-CC02672163D5}" dt="2021-06-09T12:44:24.882" v="424" actId="1076"/>
          <ac:spMkLst>
            <pc:docMk/>
            <pc:sldMk cId="3377920599" sldId="351"/>
            <ac:spMk id="28" creationId="{CF025A53-5EA6-4FBC-B81D-A30256884ADD}"/>
          </ac:spMkLst>
        </pc:spChg>
        <pc:spChg chg="mod">
          <ac:chgData name="Ad Gerrits" userId="S::ad.gerrits@vng.nl::1e844392-3ac1-496e-b414-2cc5963c111d" providerId="AD" clId="Web-{B130CCA9-6C30-1FCE-59E4-CC02672163D5}" dt="2021-06-09T12:24:52.225" v="36" actId="1076"/>
          <ac:spMkLst>
            <pc:docMk/>
            <pc:sldMk cId="3377920599" sldId="351"/>
            <ac:spMk id="29" creationId="{208C79C8-E1ED-453B-A453-5EA814EA937D}"/>
          </ac:spMkLst>
        </pc:spChg>
        <pc:spChg chg="add mod">
          <ac:chgData name="Ad Gerrits" userId="S::ad.gerrits@vng.nl::1e844392-3ac1-496e-b414-2cc5963c111d" providerId="AD" clId="Web-{B130CCA9-6C30-1FCE-59E4-CC02672163D5}" dt="2021-06-09T12:45:38.649" v="432" actId="14100"/>
          <ac:spMkLst>
            <pc:docMk/>
            <pc:sldMk cId="3377920599" sldId="351"/>
            <ac:spMk id="38" creationId="{78C51087-4E6B-4462-88E8-C72162DB865C}"/>
          </ac:spMkLst>
        </pc:spChg>
        <pc:spChg chg="del">
          <ac:chgData name="Ad Gerrits" userId="S::ad.gerrits@vng.nl::1e844392-3ac1-496e-b414-2cc5963c111d" providerId="AD" clId="Web-{B130CCA9-6C30-1FCE-59E4-CC02672163D5}" dt="2021-06-09T12:24:19.552" v="33"/>
          <ac:spMkLst>
            <pc:docMk/>
            <pc:sldMk cId="3377920599" sldId="351"/>
            <ac:spMk id="39" creationId="{CBC1579A-99A1-45C8-A725-D970A8263145}"/>
          </ac:spMkLst>
        </pc:spChg>
        <pc:spChg chg="add del mod">
          <ac:chgData name="Ad Gerrits" userId="S::ad.gerrits@vng.nl::1e844392-3ac1-496e-b414-2cc5963c111d" providerId="AD" clId="Web-{B130CCA9-6C30-1FCE-59E4-CC02672163D5}" dt="2021-06-09T12:43:21.114" v="411"/>
          <ac:spMkLst>
            <pc:docMk/>
            <pc:sldMk cId="3377920599" sldId="351"/>
            <ac:spMk id="69" creationId="{E250DA9D-B323-441E-BE3B-0EF780F7E799}"/>
          </ac:spMkLst>
        </pc:spChg>
        <pc:spChg chg="add del mod">
          <ac:chgData name="Ad Gerrits" userId="S::ad.gerrits@vng.nl::1e844392-3ac1-496e-b414-2cc5963c111d" providerId="AD" clId="Web-{B130CCA9-6C30-1FCE-59E4-CC02672163D5}" dt="2021-06-09T12:42:36.332" v="405"/>
          <ac:spMkLst>
            <pc:docMk/>
            <pc:sldMk cId="3377920599" sldId="351"/>
            <ac:spMk id="70" creationId="{EA91BBEC-D730-44F7-A20B-D9FBC8CB73AE}"/>
          </ac:spMkLst>
        </pc:spChg>
        <pc:spChg chg="mod topLvl">
          <ac:chgData name="Ad Gerrits" userId="S::ad.gerrits@vng.nl::1e844392-3ac1-496e-b414-2cc5963c111d" providerId="AD" clId="Web-{B130CCA9-6C30-1FCE-59E4-CC02672163D5}" dt="2021-06-09T12:44:31.944" v="425" actId="1076"/>
          <ac:spMkLst>
            <pc:docMk/>
            <pc:sldMk cId="3377920599" sldId="351"/>
            <ac:spMk id="73" creationId="{C26A5F19-B0D1-43EB-A75C-E3C407C11CFC}"/>
          </ac:spMkLst>
        </pc:spChg>
        <pc:spChg chg="del mod topLvl">
          <ac:chgData name="Ad Gerrits" userId="S::ad.gerrits@vng.nl::1e844392-3ac1-496e-b414-2cc5963c111d" providerId="AD" clId="Web-{B130CCA9-6C30-1FCE-59E4-CC02672163D5}" dt="2021-06-09T12:44:02.444" v="422"/>
          <ac:spMkLst>
            <pc:docMk/>
            <pc:sldMk cId="3377920599" sldId="351"/>
            <ac:spMk id="74" creationId="{19ACC3E5-9874-4754-A9A5-F08943DD699E}"/>
          </ac:spMkLst>
        </pc:spChg>
        <pc:spChg chg="add mod">
          <ac:chgData name="Ad Gerrits" userId="S::ad.gerrits@vng.nl::1e844392-3ac1-496e-b414-2cc5963c111d" providerId="AD" clId="Web-{B130CCA9-6C30-1FCE-59E4-CC02672163D5}" dt="2021-06-09T12:59:03.093" v="434" actId="14100"/>
          <ac:spMkLst>
            <pc:docMk/>
            <pc:sldMk cId="3377920599" sldId="351"/>
            <ac:spMk id="75" creationId="{548686E1-0B6C-4F63-8E93-EBEF7170D7F7}"/>
          </ac:spMkLst>
        </pc:spChg>
        <pc:spChg chg="mod">
          <ac:chgData name="Ad Gerrits" userId="S::ad.gerrits@vng.nl::1e844392-3ac1-496e-b414-2cc5963c111d" providerId="AD" clId="Web-{B130CCA9-6C30-1FCE-59E4-CC02672163D5}" dt="2021-06-09T12:23:28.332" v="25" actId="14100"/>
          <ac:spMkLst>
            <pc:docMk/>
            <pc:sldMk cId="3377920599" sldId="351"/>
            <ac:spMk id="155" creationId="{710EBE16-21AF-4DD4-A534-EE842C2C490D}"/>
          </ac:spMkLst>
        </pc:spChg>
        <pc:spChg chg="mod">
          <ac:chgData name="Ad Gerrits" userId="S::ad.gerrits@vng.nl::1e844392-3ac1-496e-b414-2cc5963c111d" providerId="AD" clId="Web-{B130CCA9-6C30-1FCE-59E4-CC02672163D5}" dt="2021-06-09T12:24:12.489" v="31" actId="14100"/>
          <ac:spMkLst>
            <pc:docMk/>
            <pc:sldMk cId="3377920599" sldId="351"/>
            <ac:spMk id="156" creationId="{9ED9AA60-E1B4-4FD1-A7DD-BEAD44A069E4}"/>
          </ac:spMkLst>
        </pc:spChg>
        <pc:grpChg chg="del">
          <ac:chgData name="Ad Gerrits" userId="S::ad.gerrits@vng.nl::1e844392-3ac1-496e-b414-2cc5963c111d" providerId="AD" clId="Web-{B130CCA9-6C30-1FCE-59E4-CC02672163D5}" dt="2021-06-09T12:22:43.534" v="15"/>
          <ac:grpSpMkLst>
            <pc:docMk/>
            <pc:sldMk cId="3377920599" sldId="351"/>
            <ac:grpSpMk id="2" creationId="{0E5D23B9-64C7-4B86-807F-04BD773BF24A}"/>
          </ac:grpSpMkLst>
        </pc:grpChg>
        <pc:grpChg chg="del">
          <ac:chgData name="Ad Gerrits" userId="S::ad.gerrits@vng.nl::1e844392-3ac1-496e-b414-2cc5963c111d" providerId="AD" clId="Web-{B130CCA9-6C30-1FCE-59E4-CC02672163D5}" dt="2021-06-09T12:23:00.331" v="22"/>
          <ac:grpSpMkLst>
            <pc:docMk/>
            <pc:sldMk cId="3377920599" sldId="351"/>
            <ac:grpSpMk id="3" creationId="{5C532637-E63D-492E-ACA7-A9BC0BE73933}"/>
          </ac:grpSpMkLst>
        </pc:grpChg>
        <pc:grpChg chg="del">
          <ac:chgData name="Ad Gerrits" userId="S::ad.gerrits@vng.nl::1e844392-3ac1-496e-b414-2cc5963c111d" providerId="AD" clId="Web-{B130CCA9-6C30-1FCE-59E4-CC02672163D5}" dt="2021-06-09T12:23:01.847" v="23"/>
          <ac:grpSpMkLst>
            <pc:docMk/>
            <pc:sldMk cId="3377920599" sldId="351"/>
            <ac:grpSpMk id="4" creationId="{870DA31C-28DF-4081-AACC-386D809A12A6}"/>
          </ac:grpSpMkLst>
        </pc:grpChg>
        <pc:grpChg chg="del">
          <ac:chgData name="Ad Gerrits" userId="S::ad.gerrits@vng.nl::1e844392-3ac1-496e-b414-2cc5963c111d" providerId="AD" clId="Web-{B130CCA9-6C30-1FCE-59E4-CC02672163D5}" dt="2021-06-09T12:22:58.190" v="21"/>
          <ac:grpSpMkLst>
            <pc:docMk/>
            <pc:sldMk cId="3377920599" sldId="351"/>
            <ac:grpSpMk id="5" creationId="{5E273AC7-1B98-4D21-BC12-09816868E0DB}"/>
          </ac:grpSpMkLst>
        </pc:grpChg>
        <pc:grpChg chg="del">
          <ac:chgData name="Ad Gerrits" userId="S::ad.gerrits@vng.nl::1e844392-3ac1-496e-b414-2cc5963c111d" providerId="AD" clId="Web-{B130CCA9-6C30-1FCE-59E4-CC02672163D5}" dt="2021-06-09T12:22:50.924" v="19"/>
          <ac:grpSpMkLst>
            <pc:docMk/>
            <pc:sldMk cId="3377920599" sldId="351"/>
            <ac:grpSpMk id="7" creationId="{F71FB3E5-93D5-45DF-9BF3-B669D5413859}"/>
          </ac:grpSpMkLst>
        </pc:grpChg>
        <pc:grpChg chg="del">
          <ac:chgData name="Ad Gerrits" userId="S::ad.gerrits@vng.nl::1e844392-3ac1-496e-b414-2cc5963c111d" providerId="AD" clId="Web-{B130CCA9-6C30-1FCE-59E4-CC02672163D5}" dt="2021-06-09T12:22:47.502" v="17"/>
          <ac:grpSpMkLst>
            <pc:docMk/>
            <pc:sldMk cId="3377920599" sldId="351"/>
            <ac:grpSpMk id="8" creationId="{90A0D73D-2978-4586-89BB-4FC51526462E}"/>
          </ac:grpSpMkLst>
        </pc:grpChg>
        <pc:grpChg chg="del">
          <ac:chgData name="Ad Gerrits" userId="S::ad.gerrits@vng.nl::1e844392-3ac1-496e-b414-2cc5963c111d" providerId="AD" clId="Web-{B130CCA9-6C30-1FCE-59E4-CC02672163D5}" dt="2021-06-09T12:22:49.112" v="18"/>
          <ac:grpSpMkLst>
            <pc:docMk/>
            <pc:sldMk cId="3377920599" sldId="351"/>
            <ac:grpSpMk id="9" creationId="{190630E4-FD72-4AA6-8726-5A323E79F311}"/>
          </ac:grpSpMkLst>
        </pc:grpChg>
        <pc:grpChg chg="del">
          <ac:chgData name="Ad Gerrits" userId="S::ad.gerrits@vng.nl::1e844392-3ac1-496e-b414-2cc5963c111d" providerId="AD" clId="Web-{B130CCA9-6C30-1FCE-59E4-CC02672163D5}" dt="2021-06-09T12:22:52.925" v="20"/>
          <ac:grpSpMkLst>
            <pc:docMk/>
            <pc:sldMk cId="3377920599" sldId="351"/>
            <ac:grpSpMk id="10" creationId="{BDAC1574-37B6-4053-9696-435712C410AB}"/>
          </ac:grpSpMkLst>
        </pc:grpChg>
        <pc:grpChg chg="mod">
          <ac:chgData name="Ad Gerrits" userId="S::ad.gerrits@vng.nl::1e844392-3ac1-496e-b414-2cc5963c111d" providerId="AD" clId="Web-{B130CCA9-6C30-1FCE-59E4-CC02672163D5}" dt="2021-06-09T12:24:06.223" v="30" actId="1076"/>
          <ac:grpSpMkLst>
            <pc:docMk/>
            <pc:sldMk cId="3377920599" sldId="351"/>
            <ac:grpSpMk id="30" creationId="{C284D29D-970F-4B5B-B226-EBC728C4340B}"/>
          </ac:grpSpMkLst>
        </pc:grpChg>
        <pc:grpChg chg="mod">
          <ac:chgData name="Ad Gerrits" userId="S::ad.gerrits@vng.nl::1e844392-3ac1-496e-b414-2cc5963c111d" providerId="AD" clId="Web-{B130CCA9-6C30-1FCE-59E4-CC02672163D5}" dt="2021-06-09T12:25:47.398" v="40" actId="1076"/>
          <ac:grpSpMkLst>
            <pc:docMk/>
            <pc:sldMk cId="3377920599" sldId="351"/>
            <ac:grpSpMk id="36" creationId="{469A88DE-E960-445B-99D8-A22EB4AFF0A8}"/>
          </ac:grpSpMkLst>
        </pc:grpChg>
        <pc:grpChg chg="mod">
          <ac:chgData name="Ad Gerrits" userId="S::ad.gerrits@vng.nl::1e844392-3ac1-496e-b414-2cc5963c111d" providerId="AD" clId="Web-{B130CCA9-6C30-1FCE-59E4-CC02672163D5}" dt="2021-06-09T12:24:49.178" v="35" actId="1076"/>
          <ac:grpSpMkLst>
            <pc:docMk/>
            <pc:sldMk cId="3377920599" sldId="351"/>
            <ac:grpSpMk id="37" creationId="{C076FDBF-2909-4011-B432-CB17AB266422}"/>
          </ac:grpSpMkLst>
        </pc:grpChg>
        <pc:grpChg chg="add del mod">
          <ac:chgData name="Ad Gerrits" userId="S::ad.gerrits@vng.nl::1e844392-3ac1-496e-b414-2cc5963c111d" providerId="AD" clId="Web-{B130CCA9-6C30-1FCE-59E4-CC02672163D5}" dt="2021-06-09T12:44:02.444" v="422"/>
          <ac:grpSpMkLst>
            <pc:docMk/>
            <pc:sldMk cId="3377920599" sldId="351"/>
            <ac:grpSpMk id="72" creationId="{8488A6E7-92FA-4029-A4F9-AC004483350A}"/>
          </ac:grpSpMkLst>
        </pc:grpChg>
        <pc:cxnChg chg="mod">
          <ac:chgData name="Ad Gerrits" userId="S::ad.gerrits@vng.nl::1e844392-3ac1-496e-b414-2cc5963c111d" providerId="AD" clId="Web-{B130CCA9-6C30-1FCE-59E4-CC02672163D5}" dt="2021-06-09T12:22:43.534" v="15"/>
          <ac:cxnSpMkLst>
            <pc:docMk/>
            <pc:sldMk cId="3377920599" sldId="351"/>
            <ac:cxnSpMk id="56" creationId="{10D69CD6-6BB7-4010-A7C5-CB8CD79862A6}"/>
          </ac:cxnSpMkLst>
        </pc:cxnChg>
        <pc:cxnChg chg="mod">
          <ac:chgData name="Ad Gerrits" userId="S::ad.gerrits@vng.nl::1e844392-3ac1-496e-b414-2cc5963c111d" providerId="AD" clId="Web-{B130CCA9-6C30-1FCE-59E4-CC02672163D5}" dt="2021-06-09T12:23:01.847" v="23"/>
          <ac:cxnSpMkLst>
            <pc:docMk/>
            <pc:sldMk cId="3377920599" sldId="351"/>
            <ac:cxnSpMk id="102" creationId="{67E0D301-7570-47A9-8755-90D3AD71E6D5}"/>
          </ac:cxnSpMkLst>
        </pc:cxnChg>
        <pc:cxnChg chg="mod">
          <ac:chgData name="Ad Gerrits" userId="S::ad.gerrits@vng.nl::1e844392-3ac1-496e-b414-2cc5963c111d" providerId="AD" clId="Web-{B130CCA9-6C30-1FCE-59E4-CC02672163D5}" dt="2021-06-09T12:22:47.502" v="17"/>
          <ac:cxnSpMkLst>
            <pc:docMk/>
            <pc:sldMk cId="3377920599" sldId="351"/>
            <ac:cxnSpMk id="123" creationId="{A577B3FC-3795-4F48-9599-F499A473A535}"/>
          </ac:cxnSpMkLst>
        </pc:cxnChg>
        <pc:cxnChg chg="mod">
          <ac:chgData name="Ad Gerrits" userId="S::ad.gerrits@vng.nl::1e844392-3ac1-496e-b414-2cc5963c111d" providerId="AD" clId="Web-{B130CCA9-6C30-1FCE-59E4-CC02672163D5}" dt="2021-06-09T12:22:49.112" v="18"/>
          <ac:cxnSpMkLst>
            <pc:docMk/>
            <pc:sldMk cId="3377920599" sldId="351"/>
            <ac:cxnSpMk id="137" creationId="{CFFA8DC6-712F-4D34-9D8F-1D7F44DBA161}"/>
          </ac:cxnSpMkLst>
        </pc:cxnChg>
        <pc:cxnChg chg="mod">
          <ac:chgData name="Ad Gerrits" userId="S::ad.gerrits@vng.nl::1e844392-3ac1-496e-b414-2cc5963c111d" providerId="AD" clId="Web-{B130CCA9-6C30-1FCE-59E4-CC02672163D5}" dt="2021-06-09T12:22:52.925" v="20"/>
          <ac:cxnSpMkLst>
            <pc:docMk/>
            <pc:sldMk cId="3377920599" sldId="351"/>
            <ac:cxnSpMk id="149" creationId="{FCE6B59D-FB27-43A7-A11C-DFC77E0A2D1C}"/>
          </ac:cxnSpMkLst>
        </pc:cxnChg>
      </pc:sldChg>
      <pc:sldChg chg="addSp delSp modSp new addAnim delAnim modAnim">
        <pc:chgData name="Ad Gerrits" userId="S::ad.gerrits@vng.nl::1e844392-3ac1-496e-b414-2cc5963c111d" providerId="AD" clId="Web-{B130CCA9-6C30-1FCE-59E4-CC02672163D5}" dt="2021-06-09T13:00:04.345" v="442" actId="14100"/>
        <pc:sldMkLst>
          <pc:docMk/>
          <pc:sldMk cId="2343487063" sldId="352"/>
        </pc:sldMkLst>
        <pc:spChg chg="mod">
          <ac:chgData name="Ad Gerrits" userId="S::ad.gerrits@vng.nl::1e844392-3ac1-496e-b414-2cc5963c111d" providerId="AD" clId="Web-{B130CCA9-6C30-1FCE-59E4-CC02672163D5}" dt="2021-06-09T12:30:48.344" v="88" actId="20577"/>
          <ac:spMkLst>
            <pc:docMk/>
            <pc:sldMk cId="2343487063" sldId="352"/>
            <ac:spMk id="2" creationId="{54A2536A-522C-4A00-A0AE-C2F5CCAC57D4}"/>
          </ac:spMkLst>
        </pc:spChg>
        <pc:spChg chg="add del mod">
          <ac:chgData name="Ad Gerrits" userId="S::ad.gerrits@vng.nl::1e844392-3ac1-496e-b414-2cc5963c111d" providerId="AD" clId="Web-{B130CCA9-6C30-1FCE-59E4-CC02672163D5}" dt="2021-06-09T12:59:18.187" v="435"/>
          <ac:spMkLst>
            <pc:docMk/>
            <pc:sldMk cId="2343487063" sldId="352"/>
            <ac:spMk id="5" creationId="{A76B6F05-9BB8-4651-9F4E-0805C240E0DE}"/>
          </ac:spMkLst>
        </pc:spChg>
        <pc:spChg chg="add mod">
          <ac:chgData name="Ad Gerrits" userId="S::ad.gerrits@vng.nl::1e844392-3ac1-496e-b414-2cc5963c111d" providerId="AD" clId="Web-{B130CCA9-6C30-1FCE-59E4-CC02672163D5}" dt="2021-06-09T13:00:04.345" v="442" actId="14100"/>
          <ac:spMkLst>
            <pc:docMk/>
            <pc:sldMk cId="2343487063" sldId="352"/>
            <ac:spMk id="7" creationId="{B28F0B38-8193-4324-B61F-4D320CDD5FDC}"/>
          </ac:spMkLst>
        </pc:spChg>
        <pc:spChg chg="add mod">
          <ac:chgData name="Ad Gerrits" userId="S::ad.gerrits@vng.nl::1e844392-3ac1-496e-b414-2cc5963c111d" providerId="AD" clId="Web-{B130CCA9-6C30-1FCE-59E4-CC02672163D5}" dt="2021-06-09T12:59:52.641" v="441" actId="14100"/>
          <ac:spMkLst>
            <pc:docMk/>
            <pc:sldMk cId="2343487063" sldId="352"/>
            <ac:spMk id="9" creationId="{BB563B8D-C8FD-4F8D-9193-33C69398E73E}"/>
          </ac:spMkLst>
        </pc:spChg>
        <pc:picChg chg="add del mod">
          <ac:chgData name="Ad Gerrits" userId="S::ad.gerrits@vng.nl::1e844392-3ac1-496e-b414-2cc5963c111d" providerId="AD" clId="Web-{B130CCA9-6C30-1FCE-59E4-CC02672163D5}" dt="2021-06-09T12:29:34.373" v="60"/>
          <ac:picMkLst>
            <pc:docMk/>
            <pc:sldMk cId="2343487063" sldId="352"/>
            <ac:picMk id="3" creationId="{F720EC04-9E28-46C7-B665-905D4AE5CB16}"/>
          </ac:picMkLst>
        </pc:picChg>
        <pc:picChg chg="add mod">
          <ac:chgData name="Ad Gerrits" userId="S::ad.gerrits@vng.nl::1e844392-3ac1-496e-b414-2cc5963c111d" providerId="AD" clId="Web-{B130CCA9-6C30-1FCE-59E4-CC02672163D5}" dt="2021-06-09T12:29:57.905" v="66" actId="1076"/>
          <ac:picMkLst>
            <pc:docMk/>
            <pc:sldMk cId="2343487063" sldId="352"/>
            <ac:picMk id="4" creationId="{67C56460-B737-49AD-BF39-33CECFBA44A8}"/>
          </ac:picMkLst>
        </pc:picChg>
      </pc:sldChg>
    </pc:docChg>
  </pc:docChgLst>
  <pc:docChgLst>
    <pc:chgData name="Ad Gerrits" userId="S::ad.gerrits@vng.nl::1e844392-3ac1-496e-b414-2cc5963c111d" providerId="AD" clId="Web-{EDFAC09F-0098-2000-B87B-A4A79E43B2CD}"/>
    <pc:docChg chg="modSld">
      <pc:chgData name="Ad Gerrits" userId="S::ad.gerrits@vng.nl::1e844392-3ac1-496e-b414-2cc5963c111d" providerId="AD" clId="Web-{EDFAC09F-0098-2000-B87B-A4A79E43B2CD}" dt="2021-04-23T07:02:05.613" v="103" actId="20577"/>
      <pc:docMkLst>
        <pc:docMk/>
      </pc:docMkLst>
      <pc:sldChg chg="modSp">
        <pc:chgData name="Ad Gerrits" userId="S::ad.gerrits@vng.nl::1e844392-3ac1-496e-b414-2cc5963c111d" providerId="AD" clId="Web-{EDFAC09F-0098-2000-B87B-A4A79E43B2CD}" dt="2021-04-23T07:02:05.613" v="103" actId="20577"/>
        <pc:sldMkLst>
          <pc:docMk/>
          <pc:sldMk cId="3739579382" sldId="307"/>
        </pc:sldMkLst>
        <pc:spChg chg="mod">
          <ac:chgData name="Ad Gerrits" userId="S::ad.gerrits@vng.nl::1e844392-3ac1-496e-b414-2cc5963c111d" providerId="AD" clId="Web-{EDFAC09F-0098-2000-B87B-A4A79E43B2CD}" dt="2021-04-23T06:55:28.026" v="4" actId="20577"/>
          <ac:spMkLst>
            <pc:docMk/>
            <pc:sldMk cId="3739579382" sldId="307"/>
            <ac:spMk id="8" creationId="{F87BCC59-A4E0-468F-875C-C1241FFDBC19}"/>
          </ac:spMkLst>
        </pc:spChg>
        <pc:spChg chg="mod">
          <ac:chgData name="Ad Gerrits" userId="S::ad.gerrits@vng.nl::1e844392-3ac1-496e-b414-2cc5963c111d" providerId="AD" clId="Web-{EDFAC09F-0098-2000-B87B-A4A79E43B2CD}" dt="2021-04-23T07:02:05.613" v="103" actId="20577"/>
          <ac:spMkLst>
            <pc:docMk/>
            <pc:sldMk cId="3739579382" sldId="307"/>
            <ac:spMk id="36" creationId="{642A3317-3A21-40D3-B296-41789702B9D0}"/>
          </ac:spMkLst>
        </pc:spChg>
      </pc:sldChg>
    </pc:docChg>
  </pc:docChgLst>
  <pc:docChgLst>
    <pc:chgData name="Ad Gerrits" userId="S::ad.gerrits@vng.nl::1e844392-3ac1-496e-b414-2cc5963c111d" providerId="AD" clId="Web-{6C1DA279-AA95-4DF9-974A-D2B86126CDA3}"/>
    <pc:docChg chg="modSld">
      <pc:chgData name="Ad Gerrits" userId="S::ad.gerrits@vng.nl::1e844392-3ac1-496e-b414-2cc5963c111d" providerId="AD" clId="Web-{6C1DA279-AA95-4DF9-974A-D2B86126CDA3}" dt="2021-04-21T17:33:11.968" v="5"/>
      <pc:docMkLst>
        <pc:docMk/>
      </pc:docMkLst>
      <pc:sldChg chg="modSp">
        <pc:chgData name="Ad Gerrits" userId="S::ad.gerrits@vng.nl::1e844392-3ac1-496e-b414-2cc5963c111d" providerId="AD" clId="Web-{6C1DA279-AA95-4DF9-974A-D2B86126CDA3}" dt="2021-04-21T17:33:11.968" v="5"/>
        <pc:sldMkLst>
          <pc:docMk/>
          <pc:sldMk cId="4273443926" sldId="315"/>
        </pc:sldMkLst>
        <pc:graphicFrameChg chg="mod modGraphic">
          <ac:chgData name="Ad Gerrits" userId="S::ad.gerrits@vng.nl::1e844392-3ac1-496e-b414-2cc5963c111d" providerId="AD" clId="Web-{6C1DA279-AA95-4DF9-974A-D2B86126CDA3}" dt="2021-04-21T17:33:11.968" v="5"/>
          <ac:graphicFrameMkLst>
            <pc:docMk/>
            <pc:sldMk cId="4273443926" sldId="315"/>
            <ac:graphicFrameMk id="6" creationId="{33FDD64A-F5F7-4005-9B58-D17FF8836AEC}"/>
          </ac:graphicFrameMkLst>
        </pc:graphicFrameChg>
      </pc:sldChg>
    </pc:docChg>
  </pc:docChgLst>
  <pc:docChgLst>
    <pc:chgData name="Ad Gerrits" userId="S::ad.gerrits@vng.nl::1e844392-3ac1-496e-b414-2cc5963c111d" providerId="AD" clId="Web-{D099FE9C-2B01-778C-2C9A-1568683D5B49}"/>
    <pc:docChg chg="modSld">
      <pc:chgData name="Ad Gerrits" userId="S::ad.gerrits@vng.nl::1e844392-3ac1-496e-b414-2cc5963c111d" providerId="AD" clId="Web-{D099FE9C-2B01-778C-2C9A-1568683D5B49}" dt="2021-04-23T08:15:16.930" v="1" actId="20577"/>
      <pc:docMkLst>
        <pc:docMk/>
      </pc:docMkLst>
      <pc:sldChg chg="modSp">
        <pc:chgData name="Ad Gerrits" userId="S::ad.gerrits@vng.nl::1e844392-3ac1-496e-b414-2cc5963c111d" providerId="AD" clId="Web-{D099FE9C-2B01-778C-2C9A-1568683D5B49}" dt="2021-04-23T08:15:16.930" v="1" actId="20577"/>
        <pc:sldMkLst>
          <pc:docMk/>
          <pc:sldMk cId="3739579382" sldId="307"/>
        </pc:sldMkLst>
        <pc:spChg chg="mod">
          <ac:chgData name="Ad Gerrits" userId="S::ad.gerrits@vng.nl::1e844392-3ac1-496e-b414-2cc5963c111d" providerId="AD" clId="Web-{D099FE9C-2B01-778C-2C9A-1568683D5B49}" dt="2021-04-23T08:15:16.930" v="1" actId="20577"/>
          <ac:spMkLst>
            <pc:docMk/>
            <pc:sldMk cId="3739579382" sldId="307"/>
            <ac:spMk id="36" creationId="{642A3317-3A21-40D3-B296-41789702B9D0}"/>
          </ac:spMkLst>
        </pc:spChg>
      </pc:sldChg>
    </pc:docChg>
  </pc:docChgLst>
  <pc:docChgLst>
    <pc:chgData name="Jeanot Bijpost" userId="S::jeanot.bijpost@vng.nl::cdf441b5-59e9-4346-906c-b64ac00bf298" providerId="AD" clId="Web-{A5B81461-4E84-4476-9369-EB0CCFFD0E1F}"/>
    <pc:docChg chg="modSld">
      <pc:chgData name="Jeanot Bijpost" userId="S::jeanot.bijpost@vng.nl::cdf441b5-59e9-4346-906c-b64ac00bf298" providerId="AD" clId="Web-{A5B81461-4E84-4476-9369-EB0CCFFD0E1F}" dt="2021-03-17T13:22:28.455" v="233" actId="1076"/>
      <pc:docMkLst>
        <pc:docMk/>
      </pc:docMkLst>
      <pc:sldChg chg="addSp delSp modSp addAnim">
        <pc:chgData name="Jeanot Bijpost" userId="S::jeanot.bijpost@vng.nl::cdf441b5-59e9-4346-906c-b64ac00bf298" providerId="AD" clId="Web-{A5B81461-4E84-4476-9369-EB0CCFFD0E1F}" dt="2021-03-17T12:48:53.171" v="158"/>
        <pc:sldMkLst>
          <pc:docMk/>
          <pc:sldMk cId="1891950137" sldId="256"/>
        </pc:sldMkLst>
        <pc:spChg chg="add mod">
          <ac:chgData name="Jeanot Bijpost" userId="S::jeanot.bijpost@vng.nl::cdf441b5-59e9-4346-906c-b64ac00bf298" providerId="AD" clId="Web-{A5B81461-4E84-4476-9369-EB0CCFFD0E1F}" dt="2021-03-17T12:44:38.683" v="148"/>
          <ac:spMkLst>
            <pc:docMk/>
            <pc:sldMk cId="1891950137" sldId="256"/>
            <ac:spMk id="2" creationId="{A028B235-7042-41FB-BCA8-8D36F8BD157C}"/>
          </ac:spMkLst>
        </pc:spChg>
        <pc:spChg chg="add mod">
          <ac:chgData name="Jeanot Bijpost" userId="S::jeanot.bijpost@vng.nl::cdf441b5-59e9-4346-906c-b64ac00bf298" providerId="AD" clId="Web-{A5B81461-4E84-4476-9369-EB0CCFFD0E1F}" dt="2021-03-17T12:45:51.856" v="150" actId="1076"/>
          <ac:spMkLst>
            <pc:docMk/>
            <pc:sldMk cId="1891950137" sldId="256"/>
            <ac:spMk id="3" creationId="{47661903-825C-4E62-BC80-CC10DC5416F1}"/>
          </ac:spMkLst>
        </pc:spChg>
        <pc:spChg chg="add del mod">
          <ac:chgData name="Jeanot Bijpost" userId="S::jeanot.bijpost@vng.nl::cdf441b5-59e9-4346-906c-b64ac00bf298" providerId="AD" clId="Web-{A5B81461-4E84-4476-9369-EB0CCFFD0E1F}" dt="2021-03-17T12:47:59.342" v="157"/>
          <ac:spMkLst>
            <pc:docMk/>
            <pc:sldMk cId="1891950137" sldId="256"/>
            <ac:spMk id="4" creationId="{E73917C4-47A2-4041-8548-ACEB51EDBDC1}"/>
          </ac:spMkLst>
        </pc:spChg>
        <pc:spChg chg="mod">
          <ac:chgData name="Jeanot Bijpost" userId="S::jeanot.bijpost@vng.nl::cdf441b5-59e9-4346-906c-b64ac00bf298" providerId="AD" clId="Web-{A5B81461-4E84-4476-9369-EB0CCFFD0E1F}" dt="2021-03-17T12:48:53.171" v="158"/>
          <ac:spMkLst>
            <pc:docMk/>
            <pc:sldMk cId="1891950137" sldId="256"/>
            <ac:spMk id="11" creationId="{BECF6D98-7415-40B1-B127-8EB4B323AB81}"/>
          </ac:spMkLst>
        </pc:spChg>
        <pc:spChg chg="mod">
          <ac:chgData name="Jeanot Bijpost" userId="S::jeanot.bijpost@vng.nl::cdf441b5-59e9-4346-906c-b64ac00bf298" providerId="AD" clId="Web-{A5B81461-4E84-4476-9369-EB0CCFFD0E1F}" dt="2021-03-17T12:40:46.476" v="126" actId="20577"/>
          <ac:spMkLst>
            <pc:docMk/>
            <pc:sldMk cId="1891950137" sldId="256"/>
            <ac:spMk id="17" creationId="{6DBEB0E8-AE56-460E-A055-B58C7F72DDCD}"/>
          </ac:spMkLst>
        </pc:spChg>
        <pc:spChg chg="mod">
          <ac:chgData name="Jeanot Bijpost" userId="S::jeanot.bijpost@vng.nl::cdf441b5-59e9-4346-906c-b64ac00bf298" providerId="AD" clId="Web-{A5B81461-4E84-4476-9369-EB0CCFFD0E1F}" dt="2021-03-17T12:40:48.742" v="127" actId="1076"/>
          <ac:spMkLst>
            <pc:docMk/>
            <pc:sldMk cId="1891950137" sldId="256"/>
            <ac:spMk id="27" creationId="{AA789178-9B3C-4EB2-A386-00319B576FEB}"/>
          </ac:spMkLst>
        </pc:spChg>
        <pc:spChg chg="mod">
          <ac:chgData name="Jeanot Bijpost" userId="S::jeanot.bijpost@vng.nl::cdf441b5-59e9-4346-906c-b64ac00bf298" providerId="AD" clId="Web-{A5B81461-4E84-4476-9369-EB0CCFFD0E1F}" dt="2021-03-17T12:41:14.273" v="132" actId="1076"/>
          <ac:spMkLst>
            <pc:docMk/>
            <pc:sldMk cId="1891950137" sldId="256"/>
            <ac:spMk id="28" creationId="{C7E7277D-27F4-4017-A77F-4B821B43031D}"/>
          </ac:spMkLst>
        </pc:spChg>
        <pc:spChg chg="mod">
          <ac:chgData name="Jeanot Bijpost" userId="S::jeanot.bijpost@vng.nl::cdf441b5-59e9-4346-906c-b64ac00bf298" providerId="AD" clId="Web-{A5B81461-4E84-4476-9369-EB0CCFFD0E1F}" dt="2021-03-17T12:39:12.068" v="113"/>
          <ac:spMkLst>
            <pc:docMk/>
            <pc:sldMk cId="1891950137" sldId="256"/>
            <ac:spMk id="36" creationId="{AF829F71-D9D9-4206-96D8-4CAC0E7246AB}"/>
          </ac:spMkLst>
        </pc:spChg>
        <pc:spChg chg="mod">
          <ac:chgData name="Jeanot Bijpost" userId="S::jeanot.bijpost@vng.nl::cdf441b5-59e9-4346-906c-b64ac00bf298" providerId="AD" clId="Web-{A5B81461-4E84-4476-9369-EB0CCFFD0E1F}" dt="2021-03-17T12:41:10.601" v="131" actId="1076"/>
          <ac:spMkLst>
            <pc:docMk/>
            <pc:sldMk cId="1891950137" sldId="256"/>
            <ac:spMk id="48" creationId="{651EBE99-4DBC-4D05-B57A-FC7AA8633B81}"/>
          </ac:spMkLst>
        </pc:spChg>
      </pc:sldChg>
      <pc:sldChg chg="addSp delSp modSp">
        <pc:chgData name="Jeanot Bijpost" userId="S::jeanot.bijpost@vng.nl::cdf441b5-59e9-4346-906c-b64ac00bf298" providerId="AD" clId="Web-{A5B81461-4E84-4476-9369-EB0CCFFD0E1F}" dt="2021-03-17T13:22:28.455" v="233" actId="1076"/>
        <pc:sldMkLst>
          <pc:docMk/>
          <pc:sldMk cId="769423645" sldId="260"/>
        </pc:sldMkLst>
        <pc:spChg chg="mod">
          <ac:chgData name="Jeanot Bijpost" userId="S::jeanot.bijpost@vng.nl::cdf441b5-59e9-4346-906c-b64ac00bf298" providerId="AD" clId="Web-{A5B81461-4E84-4476-9369-EB0CCFFD0E1F}" dt="2021-03-17T13:21:25.033" v="220" actId="14100"/>
          <ac:spMkLst>
            <pc:docMk/>
            <pc:sldMk cId="769423645" sldId="260"/>
            <ac:spMk id="2" creationId="{5C6BE56C-5E6D-4625-9F4F-3C015E2AE2A1}"/>
          </ac:spMkLst>
        </pc:spChg>
        <pc:spChg chg="mod">
          <ac:chgData name="Jeanot Bijpost" userId="S::jeanot.bijpost@vng.nl::cdf441b5-59e9-4346-906c-b64ac00bf298" providerId="AD" clId="Web-{A5B81461-4E84-4476-9369-EB0CCFFD0E1F}" dt="2021-03-17T13:22:26.830" v="232" actId="14100"/>
          <ac:spMkLst>
            <pc:docMk/>
            <pc:sldMk cId="769423645" sldId="260"/>
            <ac:spMk id="3" creationId="{15229409-5AAD-4600-9CBA-8AF790835EAB}"/>
          </ac:spMkLst>
        </pc:spChg>
        <pc:spChg chg="mod">
          <ac:chgData name="Jeanot Bijpost" userId="S::jeanot.bijpost@vng.nl::cdf441b5-59e9-4346-906c-b64ac00bf298" providerId="AD" clId="Web-{A5B81461-4E84-4476-9369-EB0CCFFD0E1F}" dt="2021-03-17T13:21:18.642" v="218" actId="14100"/>
          <ac:spMkLst>
            <pc:docMk/>
            <pc:sldMk cId="769423645" sldId="260"/>
            <ac:spMk id="7" creationId="{C79998C5-607B-4811-8EE7-E096BB586F49}"/>
          </ac:spMkLst>
        </pc:spChg>
        <pc:spChg chg="del mod">
          <ac:chgData name="Jeanot Bijpost" userId="S::jeanot.bijpost@vng.nl::cdf441b5-59e9-4346-906c-b64ac00bf298" providerId="AD" clId="Web-{A5B81461-4E84-4476-9369-EB0CCFFD0E1F}" dt="2021-03-17T13:21:00.658" v="213"/>
          <ac:spMkLst>
            <pc:docMk/>
            <pc:sldMk cId="769423645" sldId="260"/>
            <ac:spMk id="8" creationId="{AFD73197-A9ED-4D24-890C-53A3BC545C87}"/>
          </ac:spMkLst>
        </pc:spChg>
        <pc:spChg chg="mod">
          <ac:chgData name="Jeanot Bijpost" userId="S::jeanot.bijpost@vng.nl::cdf441b5-59e9-4346-906c-b64ac00bf298" providerId="AD" clId="Web-{A5B81461-4E84-4476-9369-EB0CCFFD0E1F}" dt="2021-03-17T13:21:55.893" v="229" actId="1076"/>
          <ac:spMkLst>
            <pc:docMk/>
            <pc:sldMk cId="769423645" sldId="260"/>
            <ac:spMk id="9" creationId="{BF43EE77-3B22-4033-9DC8-BC2849C35126}"/>
          </ac:spMkLst>
        </pc:spChg>
        <pc:spChg chg="mod">
          <ac:chgData name="Jeanot Bijpost" userId="S::jeanot.bijpost@vng.nl::cdf441b5-59e9-4346-906c-b64ac00bf298" providerId="AD" clId="Web-{A5B81461-4E84-4476-9369-EB0CCFFD0E1F}" dt="2021-03-17T13:21:13.564" v="216" actId="14100"/>
          <ac:spMkLst>
            <pc:docMk/>
            <pc:sldMk cId="769423645" sldId="260"/>
            <ac:spMk id="10" creationId="{29429A50-44BC-4774-B2E4-0FA323CDA53D}"/>
          </ac:spMkLst>
        </pc:spChg>
        <pc:spChg chg="del mod">
          <ac:chgData name="Jeanot Bijpost" userId="S::jeanot.bijpost@vng.nl::cdf441b5-59e9-4346-906c-b64ac00bf298" providerId="AD" clId="Web-{A5B81461-4E84-4476-9369-EB0CCFFD0E1F}" dt="2021-03-17T13:21:00.658" v="212"/>
          <ac:spMkLst>
            <pc:docMk/>
            <pc:sldMk cId="769423645" sldId="260"/>
            <ac:spMk id="11" creationId="{0975194D-44AC-4532-B72D-6B697DAE523C}"/>
          </ac:spMkLst>
        </pc:spChg>
        <pc:spChg chg="add del mod">
          <ac:chgData name="Jeanot Bijpost" userId="S::jeanot.bijpost@vng.nl::cdf441b5-59e9-4346-906c-b64ac00bf298" providerId="AD" clId="Web-{A5B81461-4E84-4476-9369-EB0CCFFD0E1F}" dt="2021-03-17T13:20:15.579" v="197"/>
          <ac:spMkLst>
            <pc:docMk/>
            <pc:sldMk cId="769423645" sldId="260"/>
            <ac:spMk id="23" creationId="{F54E361A-643A-413F-8427-1964C0C80CF9}"/>
          </ac:spMkLst>
        </pc:spChg>
        <pc:spChg chg="add mod">
          <ac:chgData name="Jeanot Bijpost" userId="S::jeanot.bijpost@vng.nl::cdf441b5-59e9-4346-906c-b64ac00bf298" providerId="AD" clId="Web-{A5B81461-4E84-4476-9369-EB0CCFFD0E1F}" dt="2021-03-17T13:21:55.877" v="228" actId="1076"/>
          <ac:spMkLst>
            <pc:docMk/>
            <pc:sldMk cId="769423645" sldId="260"/>
            <ac:spMk id="25" creationId="{4E97C927-F90B-4522-ABFA-95582698C112}"/>
          </ac:spMkLst>
        </pc:spChg>
        <pc:spChg chg="add mod">
          <ac:chgData name="Jeanot Bijpost" userId="S::jeanot.bijpost@vng.nl::cdf441b5-59e9-4346-906c-b64ac00bf298" providerId="AD" clId="Web-{A5B81461-4E84-4476-9369-EB0CCFFD0E1F}" dt="2021-03-17T13:21:55.893" v="230" actId="1076"/>
          <ac:spMkLst>
            <pc:docMk/>
            <pc:sldMk cId="769423645" sldId="260"/>
            <ac:spMk id="26" creationId="{17C268EA-F33D-436E-A055-25B9B2B8816A}"/>
          </ac:spMkLst>
        </pc:spChg>
        <pc:spChg chg="add del mod">
          <ac:chgData name="Jeanot Bijpost" userId="S::jeanot.bijpost@vng.nl::cdf441b5-59e9-4346-906c-b64ac00bf298" providerId="AD" clId="Web-{A5B81461-4E84-4476-9369-EB0CCFFD0E1F}" dt="2021-03-17T13:20:36.798" v="205"/>
          <ac:spMkLst>
            <pc:docMk/>
            <pc:sldMk cId="769423645" sldId="260"/>
            <ac:spMk id="27" creationId="{4F8A7060-7858-455F-8B6F-529CAD3E08C7}"/>
          </ac:spMkLst>
        </pc:spChg>
        <pc:spChg chg="mod">
          <ac:chgData name="Jeanot Bijpost" userId="S::jeanot.bijpost@vng.nl::cdf441b5-59e9-4346-906c-b64ac00bf298" providerId="AD" clId="Web-{A5B81461-4E84-4476-9369-EB0CCFFD0E1F}" dt="2021-03-17T13:21:32.517" v="223" actId="1076"/>
          <ac:spMkLst>
            <pc:docMk/>
            <pc:sldMk cId="769423645" sldId="260"/>
            <ac:spMk id="35" creationId="{B80E7EC7-3B3E-47DE-BACC-EABD7BE9A468}"/>
          </ac:spMkLst>
        </pc:spChg>
        <pc:spChg chg="mod">
          <ac:chgData name="Jeanot Bijpost" userId="S::jeanot.bijpost@vng.nl::cdf441b5-59e9-4346-906c-b64ac00bf298" providerId="AD" clId="Web-{A5B81461-4E84-4476-9369-EB0CCFFD0E1F}" dt="2021-03-17T13:21:29.736" v="222" actId="1076"/>
          <ac:spMkLst>
            <pc:docMk/>
            <pc:sldMk cId="769423645" sldId="260"/>
            <ac:spMk id="36" creationId="{2E0EC32F-9093-4291-9D10-34BBE940E55B}"/>
          </ac:spMkLst>
        </pc:spChg>
        <pc:spChg chg="mod">
          <ac:chgData name="Jeanot Bijpost" userId="S::jeanot.bijpost@vng.nl::cdf441b5-59e9-4346-906c-b64ac00bf298" providerId="AD" clId="Web-{A5B81461-4E84-4476-9369-EB0CCFFD0E1F}" dt="2021-03-17T13:21:38.096" v="225" actId="1076"/>
          <ac:spMkLst>
            <pc:docMk/>
            <pc:sldMk cId="769423645" sldId="260"/>
            <ac:spMk id="37" creationId="{AB3D2D7B-AE93-4697-8D53-578A70980457}"/>
          </ac:spMkLst>
        </pc:spChg>
        <pc:spChg chg="del mod">
          <ac:chgData name="Jeanot Bijpost" userId="S::jeanot.bijpost@vng.nl::cdf441b5-59e9-4346-906c-b64ac00bf298" providerId="AD" clId="Web-{A5B81461-4E84-4476-9369-EB0CCFFD0E1F}" dt="2021-03-17T13:21:00.658" v="211"/>
          <ac:spMkLst>
            <pc:docMk/>
            <pc:sldMk cId="769423645" sldId="260"/>
            <ac:spMk id="39" creationId="{36082C3E-67C9-43A8-8201-74358A6D157B}"/>
          </ac:spMkLst>
        </pc:spChg>
        <pc:spChg chg="mod">
          <ac:chgData name="Jeanot Bijpost" userId="S::jeanot.bijpost@vng.nl::cdf441b5-59e9-4346-906c-b64ac00bf298" providerId="AD" clId="Web-{A5B81461-4E84-4476-9369-EB0CCFFD0E1F}" dt="2021-03-17T13:07:26.744" v="160" actId="1076"/>
          <ac:spMkLst>
            <pc:docMk/>
            <pc:sldMk cId="769423645" sldId="260"/>
            <ac:spMk id="45" creationId="{0C7C1994-4058-44E5-A3C5-5460C733FB7F}"/>
          </ac:spMkLst>
        </pc:spChg>
        <pc:spChg chg="del">
          <ac:chgData name="Jeanot Bijpost" userId="S::jeanot.bijpost@vng.nl::cdf441b5-59e9-4346-906c-b64ac00bf298" providerId="AD" clId="Web-{A5B81461-4E84-4476-9369-EB0CCFFD0E1F}" dt="2021-03-17T13:21:15.111" v="217"/>
          <ac:spMkLst>
            <pc:docMk/>
            <pc:sldMk cId="769423645" sldId="260"/>
            <ac:spMk id="46" creationId="{5B0756E0-96F9-4B94-9D74-6FF50C962CDA}"/>
          </ac:spMkLst>
        </pc:spChg>
        <pc:picChg chg="add del mod">
          <ac:chgData name="Jeanot Bijpost" userId="S::jeanot.bijpost@vng.nl::cdf441b5-59e9-4346-906c-b64ac00bf298" providerId="AD" clId="Web-{A5B81461-4E84-4476-9369-EB0CCFFD0E1F}" dt="2021-03-17T13:20:18.423" v="198"/>
          <ac:picMkLst>
            <pc:docMk/>
            <pc:sldMk cId="769423645" sldId="260"/>
            <ac:picMk id="24" creationId="{9D72A574-625D-49DC-8EBC-1FBB755949B3}"/>
          </ac:picMkLst>
        </pc:picChg>
        <pc:picChg chg="mod">
          <ac:chgData name="Jeanot Bijpost" userId="S::jeanot.bijpost@vng.nl::cdf441b5-59e9-4346-906c-b64ac00bf298" providerId="AD" clId="Web-{A5B81461-4E84-4476-9369-EB0CCFFD0E1F}" dt="2021-03-17T13:21:28.002" v="221" actId="1076"/>
          <ac:picMkLst>
            <pc:docMk/>
            <pc:sldMk cId="769423645" sldId="260"/>
            <ac:picMk id="32" creationId="{E02DB589-D7AC-478B-882A-7FC8E0373714}"/>
          </ac:picMkLst>
        </pc:picChg>
        <pc:picChg chg="mod">
          <ac:chgData name="Jeanot Bijpost" userId="S::jeanot.bijpost@vng.nl::cdf441b5-59e9-4346-906c-b64ac00bf298" providerId="AD" clId="Web-{A5B81461-4E84-4476-9369-EB0CCFFD0E1F}" dt="2021-03-17T13:22:28.455" v="233" actId="1076"/>
          <ac:picMkLst>
            <pc:docMk/>
            <pc:sldMk cId="769423645" sldId="260"/>
            <ac:picMk id="33" creationId="{5A8F80FB-E3A4-4BBA-AA52-736149C37A05}"/>
          </ac:picMkLst>
        </pc:picChg>
        <pc:picChg chg="mod">
          <ac:chgData name="Jeanot Bijpost" userId="S::jeanot.bijpost@vng.nl::cdf441b5-59e9-4346-906c-b64ac00bf298" providerId="AD" clId="Web-{A5B81461-4E84-4476-9369-EB0CCFFD0E1F}" dt="2021-03-17T13:21:21.502" v="219" actId="1076"/>
          <ac:picMkLst>
            <pc:docMk/>
            <pc:sldMk cId="769423645" sldId="260"/>
            <ac:picMk id="41" creationId="{00FB6C52-0892-4B3A-80E4-7BDA930A3EED}"/>
          </ac:picMkLst>
        </pc:picChg>
      </pc:sldChg>
      <pc:sldChg chg="addSp modSp">
        <pc:chgData name="Jeanot Bijpost" userId="S::jeanot.bijpost@vng.nl::cdf441b5-59e9-4346-906c-b64ac00bf298" providerId="AD" clId="Web-{A5B81461-4E84-4476-9369-EB0CCFFD0E1F}" dt="2021-03-17T12:21:55.646" v="44" actId="1076"/>
        <pc:sldMkLst>
          <pc:docMk/>
          <pc:sldMk cId="1801331337" sldId="268"/>
        </pc:sldMkLst>
        <pc:spChg chg="mod">
          <ac:chgData name="Jeanot Bijpost" userId="S::jeanot.bijpost@vng.nl::cdf441b5-59e9-4346-906c-b64ac00bf298" providerId="AD" clId="Web-{A5B81461-4E84-4476-9369-EB0CCFFD0E1F}" dt="2021-03-17T12:20:47.051" v="0" actId="1076"/>
          <ac:spMkLst>
            <pc:docMk/>
            <pc:sldMk cId="1801331337" sldId="268"/>
            <ac:spMk id="12" creationId="{E7486523-0A61-4DB6-BDE3-E109395E54DB}"/>
          </ac:spMkLst>
        </pc:spChg>
        <pc:spChg chg="add mod">
          <ac:chgData name="Jeanot Bijpost" userId="S::jeanot.bijpost@vng.nl::cdf441b5-59e9-4346-906c-b64ac00bf298" providerId="AD" clId="Web-{A5B81461-4E84-4476-9369-EB0CCFFD0E1F}" dt="2021-03-17T12:21:55.646" v="44" actId="1076"/>
          <ac:spMkLst>
            <pc:docMk/>
            <pc:sldMk cId="1801331337" sldId="268"/>
            <ac:spMk id="14" creationId="{8D01D6D1-3181-4070-AF15-13F276ED28A2}"/>
          </ac:spMkLst>
        </pc:spChg>
      </pc:sldChg>
      <pc:sldChg chg="addSp delSp modSp">
        <pc:chgData name="Jeanot Bijpost" userId="S::jeanot.bijpost@vng.nl::cdf441b5-59e9-4346-906c-b64ac00bf298" providerId="AD" clId="Web-{A5B81461-4E84-4476-9369-EB0CCFFD0E1F}" dt="2021-03-17T12:34:25.033" v="110" actId="1076"/>
        <pc:sldMkLst>
          <pc:docMk/>
          <pc:sldMk cId="3751348359" sldId="276"/>
        </pc:sldMkLst>
        <pc:spChg chg="add del mod">
          <ac:chgData name="Jeanot Bijpost" userId="S::jeanot.bijpost@vng.nl::cdf441b5-59e9-4346-906c-b64ac00bf298" providerId="AD" clId="Web-{A5B81461-4E84-4476-9369-EB0CCFFD0E1F}" dt="2021-03-17T12:33:32.375" v="93"/>
          <ac:spMkLst>
            <pc:docMk/>
            <pc:sldMk cId="3751348359" sldId="276"/>
            <ac:spMk id="17" creationId="{556AC157-8B59-49B5-A3A0-5D78B6E556EC}"/>
          </ac:spMkLst>
        </pc:spChg>
        <pc:spChg chg="add mod">
          <ac:chgData name="Jeanot Bijpost" userId="S::jeanot.bijpost@vng.nl::cdf441b5-59e9-4346-906c-b64ac00bf298" providerId="AD" clId="Web-{A5B81461-4E84-4476-9369-EB0CCFFD0E1F}" dt="2021-03-17T12:34:20.142" v="109" actId="1076"/>
          <ac:spMkLst>
            <pc:docMk/>
            <pc:sldMk cId="3751348359" sldId="276"/>
            <ac:spMk id="18" creationId="{38023FB2-8B92-4715-B7DF-D72087AE1AD7}"/>
          </ac:spMkLst>
        </pc:spChg>
        <pc:spChg chg="mod">
          <ac:chgData name="Jeanot Bijpost" userId="S::jeanot.bijpost@vng.nl::cdf441b5-59e9-4346-906c-b64ac00bf298" providerId="AD" clId="Web-{A5B81461-4E84-4476-9369-EB0CCFFD0E1F}" dt="2021-03-17T12:34:25.033" v="110" actId="1076"/>
          <ac:spMkLst>
            <pc:docMk/>
            <pc:sldMk cId="3751348359" sldId="276"/>
            <ac:spMk id="39" creationId="{CBC1579A-99A1-45C8-A725-D970A8263145}"/>
          </ac:spMkLst>
        </pc:spChg>
        <pc:spChg chg="mod">
          <ac:chgData name="Jeanot Bijpost" userId="S::jeanot.bijpost@vng.nl::cdf441b5-59e9-4346-906c-b64ac00bf298" providerId="AD" clId="Web-{A5B81461-4E84-4476-9369-EB0CCFFD0E1F}" dt="2021-03-17T12:26:32.166" v="67" actId="20577"/>
          <ac:spMkLst>
            <pc:docMk/>
            <pc:sldMk cId="3751348359" sldId="276"/>
            <ac:spMk id="40" creationId="{0F7E75D7-8C8C-4CD5-B650-9ABE096D01D5}"/>
          </ac:spMkLst>
        </pc:spChg>
        <pc:spChg chg="mod">
          <ac:chgData name="Jeanot Bijpost" userId="S::jeanot.bijpost@vng.nl::cdf441b5-59e9-4346-906c-b64ac00bf298" providerId="AD" clId="Web-{A5B81461-4E84-4476-9369-EB0CCFFD0E1F}" dt="2021-03-17T12:29:50.044" v="74" actId="20577"/>
          <ac:spMkLst>
            <pc:docMk/>
            <pc:sldMk cId="3751348359" sldId="276"/>
            <ac:spMk id="114" creationId="{D98358CA-6F9D-4E1D-A380-8A08F280776E}"/>
          </ac:spMkLst>
        </pc:spChg>
        <pc:spChg chg="mod">
          <ac:chgData name="Jeanot Bijpost" userId="S::jeanot.bijpost@vng.nl::cdf441b5-59e9-4346-906c-b64ac00bf298" providerId="AD" clId="Web-{A5B81461-4E84-4476-9369-EB0CCFFD0E1F}" dt="2021-03-17T12:31:09.264" v="76" actId="20577"/>
          <ac:spMkLst>
            <pc:docMk/>
            <pc:sldMk cId="3751348359" sldId="276"/>
            <ac:spMk id="136" creationId="{B71AE976-C245-4419-847A-7847850C8CAC}"/>
          </ac:spMkLst>
        </pc:spChg>
      </pc:sldChg>
    </pc:docChg>
  </pc:docChgLst>
  <pc:docChgLst>
    <pc:chgData name="Ad Gerrits" userId="S::ad.gerrits@vng.nl::1e844392-3ac1-496e-b414-2cc5963c111d" providerId="AD" clId="Web-{1B78EEA4-593A-4ED3-B269-AC0DE36212B1}"/>
    <pc:docChg chg="addSld modSld">
      <pc:chgData name="Ad Gerrits" userId="S::ad.gerrits@vng.nl::1e844392-3ac1-496e-b414-2cc5963c111d" providerId="AD" clId="Web-{1B78EEA4-593A-4ED3-B269-AC0DE36212B1}" dt="2021-06-08T10:50:44.318" v="333" actId="20577"/>
      <pc:docMkLst>
        <pc:docMk/>
      </pc:docMkLst>
      <pc:sldChg chg="addSp delSp modSp new mod modClrScheme addAnim delAnim modAnim chgLayout">
        <pc:chgData name="Ad Gerrits" userId="S::ad.gerrits@vng.nl::1e844392-3ac1-496e-b414-2cc5963c111d" providerId="AD" clId="Web-{1B78EEA4-593A-4ED3-B269-AC0DE36212B1}" dt="2021-06-08T10:47:55.467" v="298"/>
        <pc:sldMkLst>
          <pc:docMk/>
          <pc:sldMk cId="1427937659" sldId="338"/>
        </pc:sldMkLst>
        <pc:spChg chg="mod ord">
          <ac:chgData name="Ad Gerrits" userId="S::ad.gerrits@vng.nl::1e844392-3ac1-496e-b414-2cc5963c111d" providerId="AD" clId="Web-{1B78EEA4-593A-4ED3-B269-AC0DE36212B1}" dt="2021-06-08T08:43:41.515" v="163"/>
          <ac:spMkLst>
            <pc:docMk/>
            <pc:sldMk cId="1427937659" sldId="338"/>
            <ac:spMk id="2" creationId="{51F4DC51-F47D-41A3-9C50-17AE042D6FC6}"/>
          </ac:spMkLst>
        </pc:spChg>
        <pc:spChg chg="del mod">
          <ac:chgData name="Ad Gerrits" userId="S::ad.gerrits@vng.nl::1e844392-3ac1-496e-b414-2cc5963c111d" providerId="AD" clId="Web-{1B78EEA4-593A-4ED3-B269-AC0DE36212B1}" dt="2021-06-08T08:43:23.499" v="162"/>
          <ac:spMkLst>
            <pc:docMk/>
            <pc:sldMk cId="1427937659" sldId="338"/>
            <ac:spMk id="3" creationId="{2C3305B2-0856-4B0F-AAE4-5F5F585326F2}"/>
          </ac:spMkLst>
        </pc:spChg>
        <pc:spChg chg="add mod">
          <ac:chgData name="Ad Gerrits" userId="S::ad.gerrits@vng.nl::1e844392-3ac1-496e-b414-2cc5963c111d" providerId="AD" clId="Web-{1B78EEA4-593A-4ED3-B269-AC0DE36212B1}" dt="2021-06-08T09:12:19.927" v="286" actId="14100"/>
          <ac:spMkLst>
            <pc:docMk/>
            <pc:sldMk cId="1427937659" sldId="338"/>
            <ac:spMk id="4" creationId="{7E0E59C3-633F-46B9-8909-19465320A74D}"/>
          </ac:spMkLst>
        </pc:spChg>
        <pc:spChg chg="add mod">
          <ac:chgData name="Ad Gerrits" userId="S::ad.gerrits@vng.nl::1e844392-3ac1-496e-b414-2cc5963c111d" providerId="AD" clId="Web-{1B78EEA4-593A-4ED3-B269-AC0DE36212B1}" dt="2021-06-08T09:12:46.521" v="288" actId="20577"/>
          <ac:spMkLst>
            <pc:docMk/>
            <pc:sldMk cId="1427937659" sldId="338"/>
            <ac:spMk id="5" creationId="{94B30C14-C2E5-460C-9D4C-76D642607D76}"/>
          </ac:spMkLst>
        </pc:spChg>
        <pc:spChg chg="add mod">
          <ac:chgData name="Ad Gerrits" userId="S::ad.gerrits@vng.nl::1e844392-3ac1-496e-b414-2cc5963c111d" providerId="AD" clId="Web-{1B78EEA4-593A-4ED3-B269-AC0DE36212B1}" dt="2021-06-08T09:12:09.411" v="284" actId="1076"/>
          <ac:spMkLst>
            <pc:docMk/>
            <pc:sldMk cId="1427937659" sldId="338"/>
            <ac:spMk id="6" creationId="{62691796-9A7F-48F1-8EFD-502E6A571DF5}"/>
          </ac:spMkLst>
        </pc:spChg>
        <pc:spChg chg="add mod">
          <ac:chgData name="Ad Gerrits" userId="S::ad.gerrits@vng.nl::1e844392-3ac1-496e-b414-2cc5963c111d" providerId="AD" clId="Web-{1B78EEA4-593A-4ED3-B269-AC0DE36212B1}" dt="2021-06-08T09:12:14.458" v="285" actId="1076"/>
          <ac:spMkLst>
            <pc:docMk/>
            <pc:sldMk cId="1427937659" sldId="338"/>
            <ac:spMk id="7" creationId="{938D0DDC-41AB-4B21-9062-B9D54CC17F7C}"/>
          </ac:spMkLst>
        </pc:spChg>
        <pc:spChg chg="add mod">
          <ac:chgData name="Ad Gerrits" userId="S::ad.gerrits@vng.nl::1e844392-3ac1-496e-b414-2cc5963c111d" providerId="AD" clId="Web-{1B78EEA4-593A-4ED3-B269-AC0DE36212B1}" dt="2021-06-08T09:12:23.005" v="287" actId="14100"/>
          <ac:spMkLst>
            <pc:docMk/>
            <pc:sldMk cId="1427937659" sldId="338"/>
            <ac:spMk id="8" creationId="{B58553DA-255A-4D9A-A116-069CD8BAAF72}"/>
          </ac:spMkLst>
        </pc:spChg>
        <pc:spChg chg="add del mod">
          <ac:chgData name="Ad Gerrits" userId="S::ad.gerrits@vng.nl::1e844392-3ac1-496e-b414-2cc5963c111d" providerId="AD" clId="Web-{1B78EEA4-593A-4ED3-B269-AC0DE36212B1}" dt="2021-06-08T08:43:41.515" v="163"/>
          <ac:spMkLst>
            <pc:docMk/>
            <pc:sldMk cId="1427937659" sldId="338"/>
            <ac:spMk id="10" creationId="{246CFC5F-6D25-4DE8-88F2-FC4876F17624}"/>
          </ac:spMkLst>
        </pc:spChg>
        <pc:inkChg chg="add del">
          <ac:chgData name="Ad Gerrits" userId="S::ad.gerrits@vng.nl::1e844392-3ac1-496e-b414-2cc5963c111d" providerId="AD" clId="Web-{1B78EEA4-593A-4ED3-B269-AC0DE36212B1}" dt="2021-06-08T10:47:26.559" v="290"/>
          <ac:inkMkLst>
            <pc:docMk/>
            <pc:sldMk cId="1427937659" sldId="338"/>
            <ac:inkMk id="3" creationId="{F51C3CEE-5FAA-4F83-A736-39E08FE1AF07}"/>
          </ac:inkMkLst>
        </pc:inkChg>
        <pc:inkChg chg="add del">
          <ac:chgData name="Ad Gerrits" userId="S::ad.gerrits@vng.nl::1e844392-3ac1-496e-b414-2cc5963c111d" providerId="AD" clId="Web-{1B78EEA4-593A-4ED3-B269-AC0DE36212B1}" dt="2021-06-08T10:47:29.512" v="292"/>
          <ac:inkMkLst>
            <pc:docMk/>
            <pc:sldMk cId="1427937659" sldId="338"/>
            <ac:inkMk id="9" creationId="{99126D04-C2F9-4944-B288-F9EA28176709}"/>
          </ac:inkMkLst>
        </pc:inkChg>
        <pc:inkChg chg="add del">
          <ac:chgData name="Ad Gerrits" userId="S::ad.gerrits@vng.nl::1e844392-3ac1-496e-b414-2cc5963c111d" providerId="AD" clId="Web-{1B78EEA4-593A-4ED3-B269-AC0DE36212B1}" dt="2021-06-08T10:47:55.467" v="298"/>
          <ac:inkMkLst>
            <pc:docMk/>
            <pc:sldMk cId="1427937659" sldId="338"/>
            <ac:inkMk id="10" creationId="{8CC47B9D-98CE-451C-8119-BEF2366A6463}"/>
          </ac:inkMkLst>
        </pc:inkChg>
        <pc:inkChg chg="add del">
          <ac:chgData name="Ad Gerrits" userId="S::ad.gerrits@vng.nl::1e844392-3ac1-496e-b414-2cc5963c111d" providerId="AD" clId="Web-{1B78EEA4-593A-4ED3-B269-AC0DE36212B1}" dt="2021-06-08T10:47:40.513" v="297"/>
          <ac:inkMkLst>
            <pc:docMk/>
            <pc:sldMk cId="1427937659" sldId="338"/>
            <ac:inkMk id="11" creationId="{0C3E5BAC-2A2A-477E-A9EB-17A761A9671D}"/>
          </ac:inkMkLst>
        </pc:inkChg>
        <pc:inkChg chg="add del">
          <ac:chgData name="Ad Gerrits" userId="S::ad.gerrits@vng.nl::1e844392-3ac1-496e-b414-2cc5963c111d" providerId="AD" clId="Web-{1B78EEA4-593A-4ED3-B269-AC0DE36212B1}" dt="2021-06-08T10:47:37.747" v="296"/>
          <ac:inkMkLst>
            <pc:docMk/>
            <pc:sldMk cId="1427937659" sldId="338"/>
            <ac:inkMk id="12" creationId="{715E4FEF-CE9F-4FA9-8A51-23A0417E150D}"/>
          </ac:inkMkLst>
        </pc:inkChg>
      </pc:sldChg>
      <pc:sldChg chg="new">
        <pc:chgData name="Ad Gerrits" userId="S::ad.gerrits@vng.nl::1e844392-3ac1-496e-b414-2cc5963c111d" providerId="AD" clId="Web-{1B78EEA4-593A-4ED3-B269-AC0DE36212B1}" dt="2021-06-08T09:10:18.955" v="264"/>
        <pc:sldMkLst>
          <pc:docMk/>
          <pc:sldMk cId="2134329141" sldId="339"/>
        </pc:sldMkLst>
      </pc:sldChg>
      <pc:sldChg chg="addSp modSp new mod modClrScheme chgLayout">
        <pc:chgData name="Ad Gerrits" userId="S::ad.gerrits@vng.nl::1e844392-3ac1-496e-b414-2cc5963c111d" providerId="AD" clId="Web-{1B78EEA4-593A-4ED3-B269-AC0DE36212B1}" dt="2021-06-08T10:50:29.177" v="328" actId="20577"/>
        <pc:sldMkLst>
          <pc:docMk/>
          <pc:sldMk cId="3752208645" sldId="340"/>
        </pc:sldMkLst>
        <pc:spChg chg="mod ord">
          <ac:chgData name="Ad Gerrits" userId="S::ad.gerrits@vng.nl::1e844392-3ac1-496e-b414-2cc5963c111d" providerId="AD" clId="Web-{1B78EEA4-593A-4ED3-B269-AC0DE36212B1}" dt="2021-06-08T10:48:57.985" v="308"/>
          <ac:spMkLst>
            <pc:docMk/>
            <pc:sldMk cId="3752208645" sldId="340"/>
            <ac:spMk id="2" creationId="{D35DF8E4-ECD7-43EB-91C3-AD59A42F1275}"/>
          </ac:spMkLst>
        </pc:spChg>
        <pc:spChg chg="add mod ord">
          <ac:chgData name="Ad Gerrits" userId="S::ad.gerrits@vng.nl::1e844392-3ac1-496e-b414-2cc5963c111d" providerId="AD" clId="Web-{1B78EEA4-593A-4ED3-B269-AC0DE36212B1}" dt="2021-06-08T10:50:29.177" v="328" actId="20577"/>
          <ac:spMkLst>
            <pc:docMk/>
            <pc:sldMk cId="3752208645" sldId="340"/>
            <ac:spMk id="3" creationId="{E7344863-1AB2-4D1F-9C0E-B93B8D24C88E}"/>
          </ac:spMkLst>
        </pc:spChg>
      </pc:sldChg>
      <pc:sldChg chg="modSp new">
        <pc:chgData name="Ad Gerrits" userId="S::ad.gerrits@vng.nl::1e844392-3ac1-496e-b414-2cc5963c111d" providerId="AD" clId="Web-{1B78EEA4-593A-4ED3-B269-AC0DE36212B1}" dt="2021-06-08T10:50:44.318" v="333" actId="20577"/>
        <pc:sldMkLst>
          <pc:docMk/>
          <pc:sldMk cId="1228213587" sldId="341"/>
        </pc:sldMkLst>
        <pc:spChg chg="mod">
          <ac:chgData name="Ad Gerrits" userId="S::ad.gerrits@vng.nl::1e844392-3ac1-496e-b414-2cc5963c111d" providerId="AD" clId="Web-{1B78EEA4-593A-4ED3-B269-AC0DE36212B1}" dt="2021-06-08T10:50:44.318" v="333" actId="20577"/>
          <ac:spMkLst>
            <pc:docMk/>
            <pc:sldMk cId="1228213587" sldId="341"/>
            <ac:spMk id="2" creationId="{27A06983-F41D-45D9-881A-C659DC5D322F}"/>
          </ac:spMkLst>
        </pc:spChg>
      </pc:sldChg>
    </pc:docChg>
  </pc:docChgLst>
  <pc:docChgLst>
    <pc:chgData name="Jeanot Bijpost" userId="S::jeanot.bijpost@vng.nl::cdf441b5-59e9-4346-906c-b64ac00bf298" providerId="AD" clId="Web-{6D43F30E-55F9-4304-AC81-ED63043AF46D}"/>
    <pc:docChg chg="modSld">
      <pc:chgData name="Jeanot Bijpost" userId="S::jeanot.bijpost@vng.nl::cdf441b5-59e9-4346-906c-b64ac00bf298" providerId="AD" clId="Web-{6D43F30E-55F9-4304-AC81-ED63043AF46D}" dt="2021-04-21T13:56:11.293" v="33" actId="20577"/>
      <pc:docMkLst>
        <pc:docMk/>
      </pc:docMkLst>
      <pc:sldChg chg="modSp">
        <pc:chgData name="Jeanot Bijpost" userId="S::jeanot.bijpost@vng.nl::cdf441b5-59e9-4346-906c-b64ac00bf298" providerId="AD" clId="Web-{6D43F30E-55F9-4304-AC81-ED63043AF46D}" dt="2021-04-21T13:56:11.293" v="33" actId="20577"/>
        <pc:sldMkLst>
          <pc:docMk/>
          <pc:sldMk cId="4285623285" sldId="316"/>
        </pc:sldMkLst>
        <pc:spChg chg="mod">
          <ac:chgData name="Jeanot Bijpost" userId="S::jeanot.bijpost@vng.nl::cdf441b5-59e9-4346-906c-b64ac00bf298" providerId="AD" clId="Web-{6D43F30E-55F9-4304-AC81-ED63043AF46D}" dt="2021-04-21T13:56:11.293" v="33" actId="20577"/>
          <ac:spMkLst>
            <pc:docMk/>
            <pc:sldMk cId="4285623285" sldId="316"/>
            <ac:spMk id="3" creationId="{52E91E86-C784-4339-95A7-E248E3A8DDBA}"/>
          </ac:spMkLst>
        </pc:spChg>
      </pc:sldChg>
    </pc:docChg>
  </pc:docChgLst>
  <pc:docChgLst>
    <pc:chgData name="Jeanot Bijpost" userId="S::jeanot.bijpost@vng.nl::cdf441b5-59e9-4346-906c-b64ac00bf298" providerId="AD" clId="Web-{6EB88344-84F8-4AFC-B4E2-5F1726B99E48}"/>
    <pc:docChg chg="addSld modSld sldOrd">
      <pc:chgData name="Jeanot Bijpost" userId="S::jeanot.bijpost@vng.nl::cdf441b5-59e9-4346-906c-b64ac00bf298" providerId="AD" clId="Web-{6EB88344-84F8-4AFC-B4E2-5F1726B99E48}" dt="2021-03-17T15:56:14.724" v="636" actId="1076"/>
      <pc:docMkLst>
        <pc:docMk/>
      </pc:docMkLst>
      <pc:sldChg chg="modSp">
        <pc:chgData name="Jeanot Bijpost" userId="S::jeanot.bijpost@vng.nl::cdf441b5-59e9-4346-906c-b64ac00bf298" providerId="AD" clId="Web-{6EB88344-84F8-4AFC-B4E2-5F1726B99E48}" dt="2021-03-17T15:56:14.724" v="636" actId="1076"/>
        <pc:sldMkLst>
          <pc:docMk/>
          <pc:sldMk cId="769423645" sldId="260"/>
        </pc:sldMkLst>
        <pc:spChg chg="mod">
          <ac:chgData name="Jeanot Bijpost" userId="S::jeanot.bijpost@vng.nl::cdf441b5-59e9-4346-906c-b64ac00bf298" providerId="AD" clId="Web-{6EB88344-84F8-4AFC-B4E2-5F1726B99E48}" dt="2021-03-17T15:54:26.316" v="634" actId="20577"/>
          <ac:spMkLst>
            <pc:docMk/>
            <pc:sldMk cId="769423645" sldId="260"/>
            <ac:spMk id="10" creationId="{29429A50-44BC-4774-B2E4-0FA323CDA53D}"/>
          </ac:spMkLst>
        </pc:spChg>
        <pc:spChg chg="mod">
          <ac:chgData name="Jeanot Bijpost" userId="S::jeanot.bijpost@vng.nl::cdf441b5-59e9-4346-906c-b64ac00bf298" providerId="AD" clId="Web-{6EB88344-84F8-4AFC-B4E2-5F1726B99E48}" dt="2021-03-17T15:56:11.115" v="635" actId="1076"/>
          <ac:spMkLst>
            <pc:docMk/>
            <pc:sldMk cId="769423645" sldId="260"/>
            <ac:spMk id="34" creationId="{A38C60A3-B8BC-4073-BFC2-7DB470D64BA5}"/>
          </ac:spMkLst>
        </pc:spChg>
        <pc:spChg chg="mod">
          <ac:chgData name="Jeanot Bijpost" userId="S::jeanot.bijpost@vng.nl::cdf441b5-59e9-4346-906c-b64ac00bf298" providerId="AD" clId="Web-{6EB88344-84F8-4AFC-B4E2-5F1726B99E48}" dt="2021-03-17T15:56:14.724" v="636" actId="1076"/>
          <ac:spMkLst>
            <pc:docMk/>
            <pc:sldMk cId="769423645" sldId="260"/>
            <ac:spMk id="40" creationId="{5AD0692A-93C3-4565-8382-24C966FAEF5A}"/>
          </ac:spMkLst>
        </pc:spChg>
      </pc:sldChg>
      <pc:sldChg chg="modSp new ord">
        <pc:chgData name="Jeanot Bijpost" userId="S::jeanot.bijpost@vng.nl::cdf441b5-59e9-4346-906c-b64ac00bf298" providerId="AD" clId="Web-{6EB88344-84F8-4AFC-B4E2-5F1726B99E48}" dt="2021-03-17T14:49:38.525" v="219" actId="20577"/>
        <pc:sldMkLst>
          <pc:docMk/>
          <pc:sldMk cId="2919027257" sldId="279"/>
        </pc:sldMkLst>
        <pc:spChg chg="mod">
          <ac:chgData name="Jeanot Bijpost" userId="S::jeanot.bijpost@vng.nl::cdf441b5-59e9-4346-906c-b64ac00bf298" providerId="AD" clId="Web-{6EB88344-84F8-4AFC-B4E2-5F1726B99E48}" dt="2021-03-17T14:42:11.597" v="18" actId="20577"/>
          <ac:spMkLst>
            <pc:docMk/>
            <pc:sldMk cId="2919027257" sldId="279"/>
            <ac:spMk id="2" creationId="{D2553F73-76C9-4F17-B326-3BC9DD1E3179}"/>
          </ac:spMkLst>
        </pc:spChg>
        <pc:spChg chg="mod">
          <ac:chgData name="Jeanot Bijpost" userId="S::jeanot.bijpost@vng.nl::cdf441b5-59e9-4346-906c-b64ac00bf298" providerId="AD" clId="Web-{6EB88344-84F8-4AFC-B4E2-5F1726B99E48}" dt="2021-03-17T14:49:38.525" v="219" actId="20577"/>
          <ac:spMkLst>
            <pc:docMk/>
            <pc:sldMk cId="2919027257" sldId="279"/>
            <ac:spMk id="3" creationId="{849EDD8C-0954-49B5-B07E-BA2BF5F646CE}"/>
          </ac:spMkLst>
        </pc:spChg>
      </pc:sldChg>
      <pc:sldChg chg="modSp new">
        <pc:chgData name="Jeanot Bijpost" userId="S::jeanot.bijpost@vng.nl::cdf441b5-59e9-4346-906c-b64ac00bf298" providerId="AD" clId="Web-{6EB88344-84F8-4AFC-B4E2-5F1726B99E48}" dt="2021-03-17T15:07:15.353" v="304" actId="20577"/>
        <pc:sldMkLst>
          <pc:docMk/>
          <pc:sldMk cId="1002371944" sldId="280"/>
        </pc:sldMkLst>
        <pc:spChg chg="mod">
          <ac:chgData name="Jeanot Bijpost" userId="S::jeanot.bijpost@vng.nl::cdf441b5-59e9-4346-906c-b64ac00bf298" providerId="AD" clId="Web-{6EB88344-84F8-4AFC-B4E2-5F1726B99E48}" dt="2021-03-17T14:50:04.588" v="222" actId="20577"/>
          <ac:spMkLst>
            <pc:docMk/>
            <pc:sldMk cId="1002371944" sldId="280"/>
            <ac:spMk id="2" creationId="{9E8EA00B-3219-4F7A-A97C-CF35F35F1D04}"/>
          </ac:spMkLst>
        </pc:spChg>
        <pc:spChg chg="mod">
          <ac:chgData name="Jeanot Bijpost" userId="S::jeanot.bijpost@vng.nl::cdf441b5-59e9-4346-906c-b64ac00bf298" providerId="AD" clId="Web-{6EB88344-84F8-4AFC-B4E2-5F1726B99E48}" dt="2021-03-17T15:07:15.353" v="304" actId="20577"/>
          <ac:spMkLst>
            <pc:docMk/>
            <pc:sldMk cId="1002371944" sldId="280"/>
            <ac:spMk id="3" creationId="{F75493DC-4CF4-4894-B69D-C525B4279B15}"/>
          </ac:spMkLst>
        </pc:spChg>
      </pc:sldChg>
      <pc:sldChg chg="modSp new">
        <pc:chgData name="Jeanot Bijpost" userId="S::jeanot.bijpost@vng.nl::cdf441b5-59e9-4346-906c-b64ac00bf298" providerId="AD" clId="Web-{6EB88344-84F8-4AFC-B4E2-5F1726B99E48}" dt="2021-03-17T15:28:49.216" v="618" actId="20577"/>
        <pc:sldMkLst>
          <pc:docMk/>
          <pc:sldMk cId="2700915010" sldId="281"/>
        </pc:sldMkLst>
        <pc:spChg chg="mod">
          <ac:chgData name="Jeanot Bijpost" userId="S::jeanot.bijpost@vng.nl::cdf441b5-59e9-4346-906c-b64ac00bf298" providerId="AD" clId="Web-{6EB88344-84F8-4AFC-B4E2-5F1726B99E48}" dt="2021-03-17T15:26:34.261" v="612" actId="20577"/>
          <ac:spMkLst>
            <pc:docMk/>
            <pc:sldMk cId="2700915010" sldId="281"/>
            <ac:spMk id="2" creationId="{0B357D43-C0E1-4EE2-A283-72EB8370FA9D}"/>
          </ac:spMkLst>
        </pc:spChg>
        <pc:spChg chg="mod">
          <ac:chgData name="Jeanot Bijpost" userId="S::jeanot.bijpost@vng.nl::cdf441b5-59e9-4346-906c-b64ac00bf298" providerId="AD" clId="Web-{6EB88344-84F8-4AFC-B4E2-5F1726B99E48}" dt="2021-03-17T15:28:49.216" v="618" actId="20577"/>
          <ac:spMkLst>
            <pc:docMk/>
            <pc:sldMk cId="2700915010" sldId="281"/>
            <ac:spMk id="3" creationId="{6D14C20B-E90D-47A5-8626-046E000E7B7E}"/>
          </ac:spMkLst>
        </pc:spChg>
      </pc:sldChg>
      <pc:sldChg chg="modSp new">
        <pc:chgData name="Jeanot Bijpost" userId="S::jeanot.bijpost@vng.nl::cdf441b5-59e9-4346-906c-b64ac00bf298" providerId="AD" clId="Web-{6EB88344-84F8-4AFC-B4E2-5F1726B99E48}" dt="2021-03-17T15:26:39.136" v="614" actId="20577"/>
        <pc:sldMkLst>
          <pc:docMk/>
          <pc:sldMk cId="2647983353" sldId="282"/>
        </pc:sldMkLst>
        <pc:spChg chg="mod">
          <ac:chgData name="Jeanot Bijpost" userId="S::jeanot.bijpost@vng.nl::cdf441b5-59e9-4346-906c-b64ac00bf298" providerId="AD" clId="Web-{6EB88344-84F8-4AFC-B4E2-5F1726B99E48}" dt="2021-03-17T15:26:39.136" v="614" actId="20577"/>
          <ac:spMkLst>
            <pc:docMk/>
            <pc:sldMk cId="2647983353" sldId="282"/>
            <ac:spMk id="2" creationId="{CCF49303-6A00-4C90-9C1D-2DDD936D567A}"/>
          </ac:spMkLst>
        </pc:spChg>
        <pc:spChg chg="mod">
          <ac:chgData name="Jeanot Bijpost" userId="S::jeanot.bijpost@vng.nl::cdf441b5-59e9-4346-906c-b64ac00bf298" providerId="AD" clId="Web-{6EB88344-84F8-4AFC-B4E2-5F1726B99E48}" dt="2021-03-17T15:23:29.399" v="598" actId="20577"/>
          <ac:spMkLst>
            <pc:docMk/>
            <pc:sldMk cId="2647983353" sldId="282"/>
            <ac:spMk id="3" creationId="{E47A26C1-5270-4520-95E6-19A771D6ACA7}"/>
          </ac:spMkLst>
        </pc:spChg>
      </pc:sldChg>
      <pc:sldChg chg="modSp new">
        <pc:chgData name="Jeanot Bijpost" userId="S::jeanot.bijpost@vng.nl::cdf441b5-59e9-4346-906c-b64ac00bf298" providerId="AD" clId="Web-{6EB88344-84F8-4AFC-B4E2-5F1726B99E48}" dt="2021-03-17T15:38:04.583" v="627" actId="20577"/>
        <pc:sldMkLst>
          <pc:docMk/>
          <pc:sldMk cId="984575952" sldId="283"/>
        </pc:sldMkLst>
        <pc:spChg chg="mod">
          <ac:chgData name="Jeanot Bijpost" userId="S::jeanot.bijpost@vng.nl::cdf441b5-59e9-4346-906c-b64ac00bf298" providerId="AD" clId="Web-{6EB88344-84F8-4AFC-B4E2-5F1726B99E48}" dt="2021-03-17T15:38:00.052" v="624" actId="20577"/>
          <ac:spMkLst>
            <pc:docMk/>
            <pc:sldMk cId="984575952" sldId="283"/>
            <ac:spMk id="2" creationId="{E7B75A2E-1023-474F-9F6C-747DD75352F8}"/>
          </ac:spMkLst>
        </pc:spChg>
        <pc:spChg chg="mod">
          <ac:chgData name="Jeanot Bijpost" userId="S::jeanot.bijpost@vng.nl::cdf441b5-59e9-4346-906c-b64ac00bf298" providerId="AD" clId="Web-{6EB88344-84F8-4AFC-B4E2-5F1726B99E48}" dt="2021-03-17T15:38:04.583" v="627" actId="20577"/>
          <ac:spMkLst>
            <pc:docMk/>
            <pc:sldMk cId="984575952" sldId="283"/>
            <ac:spMk id="3" creationId="{7ACDDFED-DF70-4F58-BC4E-04062F59604D}"/>
          </ac:spMkLst>
        </pc:spChg>
      </pc:sldChg>
    </pc:docChg>
  </pc:docChgLst>
  <pc:docChgLst>
    <pc:chgData name="Jeanot Bijpost" userId="S::jeanot.bijpost@vng.nl::cdf441b5-59e9-4346-906c-b64ac00bf298" providerId="AD" clId="Web-{32AF4F00-47D1-4F89-9733-2AF8EE8DF116}"/>
    <pc:docChg chg="modSld">
      <pc:chgData name="Jeanot Bijpost" userId="S::jeanot.bijpost@vng.nl::cdf441b5-59e9-4346-906c-b64ac00bf298" providerId="AD" clId="Web-{32AF4F00-47D1-4F89-9733-2AF8EE8DF116}" dt="2021-04-21T13:05:15.990" v="77"/>
      <pc:docMkLst>
        <pc:docMk/>
      </pc:docMkLst>
      <pc:sldChg chg="modSp addAnim modAnim">
        <pc:chgData name="Jeanot Bijpost" userId="S::jeanot.bijpost@vng.nl::cdf441b5-59e9-4346-906c-b64ac00bf298" providerId="AD" clId="Web-{32AF4F00-47D1-4F89-9733-2AF8EE8DF116}" dt="2021-04-21T13:05:15.990" v="77"/>
        <pc:sldMkLst>
          <pc:docMk/>
          <pc:sldMk cId="4285623285" sldId="316"/>
        </pc:sldMkLst>
        <pc:spChg chg="mod">
          <ac:chgData name="Jeanot Bijpost" userId="S::jeanot.bijpost@vng.nl::cdf441b5-59e9-4346-906c-b64ac00bf298" providerId="AD" clId="Web-{32AF4F00-47D1-4F89-9733-2AF8EE8DF116}" dt="2021-04-21T13:04:03.941" v="74" actId="20577"/>
          <ac:spMkLst>
            <pc:docMk/>
            <pc:sldMk cId="4285623285" sldId="316"/>
            <ac:spMk id="3" creationId="{52E91E86-C784-4339-95A7-E248E3A8DDBA}"/>
          </ac:spMkLst>
        </pc:spChg>
      </pc:sldChg>
    </pc:docChg>
  </pc:docChgLst>
  <pc:docChgLst>
    <pc:chgData name="Jeanot Bijpost" userId="S::jeanot.bijpost@vng.nl::cdf441b5-59e9-4346-906c-b64ac00bf298" providerId="AD" clId="Web-{5ADA22EC-4ED0-4494-B554-F8B4F7EA7351}"/>
    <pc:docChg chg="addSld delSld modSld sldOrd">
      <pc:chgData name="Jeanot Bijpost" userId="S::jeanot.bijpost@vng.nl::cdf441b5-59e9-4346-906c-b64ac00bf298" providerId="AD" clId="Web-{5ADA22EC-4ED0-4494-B554-F8B4F7EA7351}" dt="2021-04-21T12:53:40.786" v="238"/>
      <pc:docMkLst>
        <pc:docMk/>
      </pc:docMkLst>
      <pc:sldChg chg="delSp">
        <pc:chgData name="Jeanot Bijpost" userId="S::jeanot.bijpost@vng.nl::cdf441b5-59e9-4346-906c-b64ac00bf298" providerId="AD" clId="Web-{5ADA22EC-4ED0-4494-B554-F8B4F7EA7351}" dt="2021-04-21T12:53:40.786" v="238"/>
        <pc:sldMkLst>
          <pc:docMk/>
          <pc:sldMk cId="3028008027" sldId="289"/>
        </pc:sldMkLst>
        <pc:spChg chg="del">
          <ac:chgData name="Jeanot Bijpost" userId="S::jeanot.bijpost@vng.nl::cdf441b5-59e9-4346-906c-b64ac00bf298" providerId="AD" clId="Web-{5ADA22EC-4ED0-4494-B554-F8B4F7EA7351}" dt="2021-04-21T12:53:40.786" v="238"/>
          <ac:spMkLst>
            <pc:docMk/>
            <pc:sldMk cId="3028008027" sldId="289"/>
            <ac:spMk id="5" creationId="{E6367E9A-1FE4-47CC-931B-F00D13EC7AE8}"/>
          </ac:spMkLst>
        </pc:spChg>
      </pc:sldChg>
      <pc:sldChg chg="delSp">
        <pc:chgData name="Jeanot Bijpost" userId="S::jeanot.bijpost@vng.nl::cdf441b5-59e9-4346-906c-b64ac00bf298" providerId="AD" clId="Web-{5ADA22EC-4ED0-4494-B554-F8B4F7EA7351}" dt="2021-04-21T12:53:34.004" v="237"/>
        <pc:sldMkLst>
          <pc:docMk/>
          <pc:sldMk cId="1468577063" sldId="291"/>
        </pc:sldMkLst>
        <pc:spChg chg="del">
          <ac:chgData name="Jeanot Bijpost" userId="S::jeanot.bijpost@vng.nl::cdf441b5-59e9-4346-906c-b64ac00bf298" providerId="AD" clId="Web-{5ADA22EC-4ED0-4494-B554-F8B4F7EA7351}" dt="2021-04-21T12:53:34.004" v="237"/>
          <ac:spMkLst>
            <pc:docMk/>
            <pc:sldMk cId="1468577063" sldId="291"/>
            <ac:spMk id="4" creationId="{2A56D40E-9B52-4083-A08A-DE43D798A82C}"/>
          </ac:spMkLst>
        </pc:spChg>
      </pc:sldChg>
      <pc:sldChg chg="delSp">
        <pc:chgData name="Jeanot Bijpost" userId="S::jeanot.bijpost@vng.nl::cdf441b5-59e9-4346-906c-b64ac00bf298" providerId="AD" clId="Web-{5ADA22EC-4ED0-4494-B554-F8B4F7EA7351}" dt="2021-04-21T12:53:29.536" v="236"/>
        <pc:sldMkLst>
          <pc:docMk/>
          <pc:sldMk cId="1959586532" sldId="292"/>
        </pc:sldMkLst>
        <pc:spChg chg="del">
          <ac:chgData name="Jeanot Bijpost" userId="S::jeanot.bijpost@vng.nl::cdf441b5-59e9-4346-906c-b64ac00bf298" providerId="AD" clId="Web-{5ADA22EC-4ED0-4494-B554-F8B4F7EA7351}" dt="2021-04-21T12:53:29.536" v="236"/>
          <ac:spMkLst>
            <pc:docMk/>
            <pc:sldMk cId="1959586532" sldId="292"/>
            <ac:spMk id="5" creationId="{11B0B319-7942-4CE0-9961-2122817D8951}"/>
          </ac:spMkLst>
        </pc:spChg>
      </pc:sldChg>
      <pc:sldChg chg="delSp">
        <pc:chgData name="Jeanot Bijpost" userId="S::jeanot.bijpost@vng.nl::cdf441b5-59e9-4346-906c-b64ac00bf298" providerId="AD" clId="Web-{5ADA22EC-4ED0-4494-B554-F8B4F7EA7351}" dt="2021-04-21T12:53:25.145" v="235"/>
        <pc:sldMkLst>
          <pc:docMk/>
          <pc:sldMk cId="3207875533" sldId="295"/>
        </pc:sldMkLst>
        <pc:spChg chg="del">
          <ac:chgData name="Jeanot Bijpost" userId="S::jeanot.bijpost@vng.nl::cdf441b5-59e9-4346-906c-b64ac00bf298" providerId="AD" clId="Web-{5ADA22EC-4ED0-4494-B554-F8B4F7EA7351}" dt="2021-04-21T12:53:25.145" v="235"/>
          <ac:spMkLst>
            <pc:docMk/>
            <pc:sldMk cId="3207875533" sldId="295"/>
            <ac:spMk id="3" creationId="{478314D7-7705-4B0C-8C63-7C6B99BB1CE4}"/>
          </ac:spMkLst>
        </pc:spChg>
      </pc:sldChg>
      <pc:sldChg chg="modSp">
        <pc:chgData name="Jeanot Bijpost" userId="S::jeanot.bijpost@vng.nl::cdf441b5-59e9-4346-906c-b64ac00bf298" providerId="AD" clId="Web-{5ADA22EC-4ED0-4494-B554-F8B4F7EA7351}" dt="2021-04-21T12:15:29.277" v="2" actId="20577"/>
        <pc:sldMkLst>
          <pc:docMk/>
          <pc:sldMk cId="716239402" sldId="303"/>
        </pc:sldMkLst>
        <pc:spChg chg="mod">
          <ac:chgData name="Jeanot Bijpost" userId="S::jeanot.bijpost@vng.nl::cdf441b5-59e9-4346-906c-b64ac00bf298" providerId="AD" clId="Web-{5ADA22EC-4ED0-4494-B554-F8B4F7EA7351}" dt="2021-04-21T12:15:29.277" v="2" actId="20577"/>
          <ac:spMkLst>
            <pc:docMk/>
            <pc:sldMk cId="716239402" sldId="303"/>
            <ac:spMk id="4" creationId="{211B5C9B-57A2-4912-BBEF-96F046918810}"/>
          </ac:spMkLst>
        </pc:spChg>
      </pc:sldChg>
      <pc:sldChg chg="delSp">
        <pc:chgData name="Jeanot Bijpost" userId="S::jeanot.bijpost@vng.nl::cdf441b5-59e9-4346-906c-b64ac00bf298" providerId="AD" clId="Web-{5ADA22EC-4ED0-4494-B554-F8B4F7EA7351}" dt="2021-04-21T12:53:20.863" v="234"/>
        <pc:sldMkLst>
          <pc:docMk/>
          <pc:sldMk cId="1720718493" sldId="309"/>
        </pc:sldMkLst>
        <pc:spChg chg="del">
          <ac:chgData name="Jeanot Bijpost" userId="S::jeanot.bijpost@vng.nl::cdf441b5-59e9-4346-906c-b64ac00bf298" providerId="AD" clId="Web-{5ADA22EC-4ED0-4494-B554-F8B4F7EA7351}" dt="2021-04-21T12:53:20.863" v="234"/>
          <ac:spMkLst>
            <pc:docMk/>
            <pc:sldMk cId="1720718493" sldId="309"/>
            <ac:spMk id="5" creationId="{11B0B319-7942-4CE0-9961-2122817D8951}"/>
          </ac:spMkLst>
        </pc:spChg>
      </pc:sldChg>
      <pc:sldChg chg="addSp modSp">
        <pc:chgData name="Jeanot Bijpost" userId="S::jeanot.bijpost@vng.nl::cdf441b5-59e9-4346-906c-b64ac00bf298" providerId="AD" clId="Web-{5ADA22EC-4ED0-4494-B554-F8B4F7EA7351}" dt="2021-04-21T12:34:46.977" v="25" actId="20577"/>
        <pc:sldMkLst>
          <pc:docMk/>
          <pc:sldMk cId="2282023260" sldId="311"/>
        </pc:sldMkLst>
        <pc:spChg chg="add mod">
          <ac:chgData name="Jeanot Bijpost" userId="S::jeanot.bijpost@vng.nl::cdf441b5-59e9-4346-906c-b64ac00bf298" providerId="AD" clId="Web-{5ADA22EC-4ED0-4494-B554-F8B4F7EA7351}" dt="2021-04-21T12:34:41.164" v="22" actId="1076"/>
          <ac:spMkLst>
            <pc:docMk/>
            <pc:sldMk cId="2282023260" sldId="311"/>
            <ac:spMk id="2" creationId="{95D5975E-6B82-4593-B230-FA4F23A3B524}"/>
          </ac:spMkLst>
        </pc:spChg>
        <pc:spChg chg="mod">
          <ac:chgData name="Jeanot Bijpost" userId="S::jeanot.bijpost@vng.nl::cdf441b5-59e9-4346-906c-b64ac00bf298" providerId="AD" clId="Web-{5ADA22EC-4ED0-4494-B554-F8B4F7EA7351}" dt="2021-04-21T12:33:57.773" v="13" actId="20577"/>
          <ac:spMkLst>
            <pc:docMk/>
            <pc:sldMk cId="2282023260" sldId="311"/>
            <ac:spMk id="4" creationId="{02529FC3-1B4A-43AF-A2B3-935CA16B18F5}"/>
          </ac:spMkLst>
        </pc:spChg>
        <pc:spChg chg="add mod">
          <ac:chgData name="Jeanot Bijpost" userId="S::jeanot.bijpost@vng.nl::cdf441b5-59e9-4346-906c-b64ac00bf298" providerId="AD" clId="Web-{5ADA22EC-4ED0-4494-B554-F8B4F7EA7351}" dt="2021-04-21T12:34:46.977" v="25" actId="20577"/>
          <ac:spMkLst>
            <pc:docMk/>
            <pc:sldMk cId="2282023260" sldId="311"/>
            <ac:spMk id="60" creationId="{E753FFFE-9786-40DD-9FFA-BFA277EEFA6C}"/>
          </ac:spMkLst>
        </pc:spChg>
      </pc:sldChg>
      <pc:sldChg chg="modSp">
        <pc:chgData name="Jeanot Bijpost" userId="S::jeanot.bijpost@vng.nl::cdf441b5-59e9-4346-906c-b64ac00bf298" providerId="AD" clId="Web-{5ADA22EC-4ED0-4494-B554-F8B4F7EA7351}" dt="2021-04-21T12:41:47.206" v="28" actId="14100"/>
        <pc:sldMkLst>
          <pc:docMk/>
          <pc:sldMk cId="900329119" sldId="312"/>
        </pc:sldMkLst>
        <pc:spChg chg="mod">
          <ac:chgData name="Jeanot Bijpost" userId="S::jeanot.bijpost@vng.nl::cdf441b5-59e9-4346-906c-b64ac00bf298" providerId="AD" clId="Web-{5ADA22EC-4ED0-4494-B554-F8B4F7EA7351}" dt="2021-04-21T12:41:47.206" v="28" actId="14100"/>
          <ac:spMkLst>
            <pc:docMk/>
            <pc:sldMk cId="900329119" sldId="312"/>
            <ac:spMk id="26" creationId="{2EC86891-7558-40C4-B0F9-D6E8A5922445}"/>
          </ac:spMkLst>
        </pc:spChg>
      </pc:sldChg>
      <pc:sldChg chg="del">
        <pc:chgData name="Jeanot Bijpost" userId="S::jeanot.bijpost@vng.nl::cdf441b5-59e9-4346-906c-b64ac00bf298" providerId="AD" clId="Web-{5ADA22EC-4ED0-4494-B554-F8B4F7EA7351}" dt="2021-04-21T12:16:45.857" v="3"/>
        <pc:sldMkLst>
          <pc:docMk/>
          <pc:sldMk cId="2522437270" sldId="314"/>
        </pc:sldMkLst>
      </pc:sldChg>
      <pc:sldChg chg="modSp new">
        <pc:chgData name="Jeanot Bijpost" userId="S::jeanot.bijpost@vng.nl::cdf441b5-59e9-4346-906c-b64ac00bf298" providerId="AD" clId="Web-{5ADA22EC-4ED0-4494-B554-F8B4F7EA7351}" dt="2021-04-21T12:52:47.597" v="226" actId="20577"/>
        <pc:sldMkLst>
          <pc:docMk/>
          <pc:sldMk cId="4285623285" sldId="316"/>
        </pc:sldMkLst>
        <pc:spChg chg="mod">
          <ac:chgData name="Jeanot Bijpost" userId="S::jeanot.bijpost@vng.nl::cdf441b5-59e9-4346-906c-b64ac00bf298" providerId="AD" clId="Web-{5ADA22EC-4ED0-4494-B554-F8B4F7EA7351}" dt="2021-04-21T12:52:13.893" v="217" actId="20577"/>
          <ac:spMkLst>
            <pc:docMk/>
            <pc:sldMk cId="4285623285" sldId="316"/>
            <ac:spMk id="2" creationId="{E3263CEA-F31C-481A-8686-8335DA037F50}"/>
          </ac:spMkLst>
        </pc:spChg>
        <pc:spChg chg="mod">
          <ac:chgData name="Jeanot Bijpost" userId="S::jeanot.bijpost@vng.nl::cdf441b5-59e9-4346-906c-b64ac00bf298" providerId="AD" clId="Web-{5ADA22EC-4ED0-4494-B554-F8B4F7EA7351}" dt="2021-04-21T12:52:47.597" v="226" actId="20577"/>
          <ac:spMkLst>
            <pc:docMk/>
            <pc:sldMk cId="4285623285" sldId="316"/>
            <ac:spMk id="3" creationId="{52E91E86-C784-4339-95A7-E248E3A8DDBA}"/>
          </ac:spMkLst>
        </pc:spChg>
      </pc:sldChg>
      <pc:sldChg chg="delSp modSp new mod modClrScheme chgLayout">
        <pc:chgData name="Jeanot Bijpost" userId="S::jeanot.bijpost@vng.nl::cdf441b5-59e9-4346-906c-b64ac00bf298" providerId="AD" clId="Web-{5ADA22EC-4ED0-4494-B554-F8B4F7EA7351}" dt="2021-04-21T12:53:11.519" v="232"/>
        <pc:sldMkLst>
          <pc:docMk/>
          <pc:sldMk cId="983196092" sldId="317"/>
        </pc:sldMkLst>
        <pc:spChg chg="mod ord">
          <ac:chgData name="Jeanot Bijpost" userId="S::jeanot.bijpost@vng.nl::cdf441b5-59e9-4346-906c-b64ac00bf298" providerId="AD" clId="Web-{5ADA22EC-4ED0-4494-B554-F8B4F7EA7351}" dt="2021-04-21T12:53:03.269" v="230" actId="20577"/>
          <ac:spMkLst>
            <pc:docMk/>
            <pc:sldMk cId="983196092" sldId="317"/>
            <ac:spMk id="2" creationId="{F4BD646E-7DD0-418E-A90B-6B9E92596838}"/>
          </ac:spMkLst>
        </pc:spChg>
        <pc:spChg chg="del mod ord">
          <ac:chgData name="Jeanot Bijpost" userId="S::jeanot.bijpost@vng.nl::cdf441b5-59e9-4346-906c-b64ac00bf298" providerId="AD" clId="Web-{5ADA22EC-4ED0-4494-B554-F8B4F7EA7351}" dt="2021-04-21T12:53:11.519" v="232"/>
          <ac:spMkLst>
            <pc:docMk/>
            <pc:sldMk cId="983196092" sldId="317"/>
            <ac:spMk id="3" creationId="{3D4D12F1-C9A6-404E-8604-91D318E27175}"/>
          </ac:spMkLst>
        </pc:spChg>
      </pc:sldChg>
      <pc:sldChg chg="delSp modSp add ord replId">
        <pc:chgData name="Jeanot Bijpost" userId="S::jeanot.bijpost@vng.nl::cdf441b5-59e9-4346-906c-b64ac00bf298" providerId="AD" clId="Web-{5ADA22EC-4ED0-4494-B554-F8B4F7EA7351}" dt="2021-04-21T12:53:16.238" v="233"/>
        <pc:sldMkLst>
          <pc:docMk/>
          <pc:sldMk cId="3634297657" sldId="318"/>
        </pc:sldMkLst>
        <pc:spChg chg="mod">
          <ac:chgData name="Jeanot Bijpost" userId="S::jeanot.bijpost@vng.nl::cdf441b5-59e9-4346-906c-b64ac00bf298" providerId="AD" clId="Web-{5ADA22EC-4ED0-4494-B554-F8B4F7EA7351}" dt="2021-04-21T12:50:33.547" v="208" actId="20577"/>
          <ac:spMkLst>
            <pc:docMk/>
            <pc:sldMk cId="3634297657" sldId="318"/>
            <ac:spMk id="4" creationId="{98B43E4F-DB90-4A56-8D89-16167C4FAED7}"/>
          </ac:spMkLst>
        </pc:spChg>
        <pc:spChg chg="del">
          <ac:chgData name="Jeanot Bijpost" userId="S::jeanot.bijpost@vng.nl::cdf441b5-59e9-4346-906c-b64ac00bf298" providerId="AD" clId="Web-{5ADA22EC-4ED0-4494-B554-F8B4F7EA7351}" dt="2021-04-21T12:53:16.238" v="233"/>
          <ac:spMkLst>
            <pc:docMk/>
            <pc:sldMk cId="3634297657" sldId="318"/>
            <ac:spMk id="5" creationId="{11B0B319-7942-4CE0-9961-2122817D8951}"/>
          </ac:spMkLst>
        </pc:spChg>
      </pc:sldChg>
    </pc:docChg>
  </pc:docChgLst>
</pc:chgInfo>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svg>
</file>

<file path=ppt/media/image4.png>
</file>

<file path=ppt/media/image5.svg>
</file>

<file path=ppt/media/image6.png>
</file>

<file path=ppt/media/image7.sv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D5F348-D584-47CA-A650-696F5D24627B}" type="datetimeFigureOut">
              <a:rPr lang="en-US"/>
              <a:t>7/7/2021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CA622C-3CFE-4BF1-9203-7DBFD5A7D9E7}" type="slidenum">
              <a:rPr lang="en-US"/>
              <a:t>‹nr.›</a:t>
            </a:fld>
            <a:endParaRPr lang="en-US"/>
          </a:p>
        </p:txBody>
      </p:sp>
    </p:spTree>
    <p:extLst>
      <p:ext uri="{BB962C8B-B14F-4D97-AF65-F5344CB8AC3E}">
        <p14:creationId xmlns:p14="http://schemas.microsoft.com/office/powerpoint/2010/main" val="2534121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5"/>
          </p:nvPr>
        </p:nvSpPr>
        <p:spPr/>
        <p:txBody>
          <a:bodyPr/>
          <a:lstStyle/>
          <a:p>
            <a:fld id="{309C56FF-D65E-5E42-B0BD-9816D7AFD063}" type="slidenum">
              <a:rPr lang="nl-NL" smtClean="0"/>
              <a:t>16</a:t>
            </a:fld>
            <a:endParaRPr lang="nl-NL"/>
          </a:p>
        </p:txBody>
      </p:sp>
    </p:spTree>
    <p:extLst>
      <p:ext uri="{BB962C8B-B14F-4D97-AF65-F5344CB8AC3E}">
        <p14:creationId xmlns:p14="http://schemas.microsoft.com/office/powerpoint/2010/main" val="996485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144E98-04B3-4205-8FBD-7B7FA3ACA953}"/>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3D3C96C5-0332-4B46-8EF2-F72E0A4769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0E1F5265-E3E7-46A9-A996-32C0BA1E2A67}"/>
              </a:ext>
            </a:extLst>
          </p:cNvPr>
          <p:cNvSpPr>
            <a:spLocks noGrp="1"/>
          </p:cNvSpPr>
          <p:nvPr>
            <p:ph type="dt" sz="half" idx="10"/>
          </p:nvPr>
        </p:nvSpPr>
        <p:spPr/>
        <p:txBody>
          <a:bodyPr/>
          <a:lstStyle/>
          <a:p>
            <a:fld id="{72312641-C9E8-475B-9831-8F1735D469E9}" type="datetimeFigureOut">
              <a:rPr lang="nl-NL" smtClean="0"/>
              <a:t>7-7-2021</a:t>
            </a:fld>
            <a:endParaRPr lang="nl-NL"/>
          </a:p>
        </p:txBody>
      </p:sp>
      <p:sp>
        <p:nvSpPr>
          <p:cNvPr id="5" name="Tijdelijke aanduiding voor voettekst 4">
            <a:extLst>
              <a:ext uri="{FF2B5EF4-FFF2-40B4-BE49-F238E27FC236}">
                <a16:creationId xmlns:a16="http://schemas.microsoft.com/office/drawing/2014/main" id="{B0E2D924-9B09-4395-AB3D-1EFB041C95D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629061FB-A8B1-413E-BFEC-CC39111CF860}"/>
              </a:ext>
            </a:extLst>
          </p:cNvPr>
          <p:cNvSpPr>
            <a:spLocks noGrp="1"/>
          </p:cNvSpPr>
          <p:nvPr>
            <p:ph type="sldNum" sz="quarter" idx="12"/>
          </p:nvPr>
        </p:nvSpPr>
        <p:spPr/>
        <p:txBody>
          <a:bodyPr/>
          <a:lstStyle/>
          <a:p>
            <a:fld id="{26817FC4-3A3B-4AEF-A4D7-B096304FB6D4}" type="slidenum">
              <a:rPr lang="nl-NL" smtClean="0"/>
              <a:t>‹nr.›</a:t>
            </a:fld>
            <a:endParaRPr lang="nl-NL"/>
          </a:p>
        </p:txBody>
      </p:sp>
    </p:spTree>
    <p:extLst>
      <p:ext uri="{BB962C8B-B14F-4D97-AF65-F5344CB8AC3E}">
        <p14:creationId xmlns:p14="http://schemas.microsoft.com/office/powerpoint/2010/main" val="2746895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E30A9B-00F9-4C89-8597-20DBAC0F9B20}"/>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9B62EE6E-AC86-4375-AC60-A4FF2A6A81D2}"/>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90081628-5D3F-4C63-A437-BD2F94B223BD}"/>
              </a:ext>
            </a:extLst>
          </p:cNvPr>
          <p:cNvSpPr>
            <a:spLocks noGrp="1"/>
          </p:cNvSpPr>
          <p:nvPr>
            <p:ph type="dt" sz="half" idx="10"/>
          </p:nvPr>
        </p:nvSpPr>
        <p:spPr/>
        <p:txBody>
          <a:bodyPr/>
          <a:lstStyle/>
          <a:p>
            <a:fld id="{72312641-C9E8-475B-9831-8F1735D469E9}" type="datetimeFigureOut">
              <a:rPr lang="nl-NL" smtClean="0"/>
              <a:t>7-7-2021</a:t>
            </a:fld>
            <a:endParaRPr lang="nl-NL"/>
          </a:p>
        </p:txBody>
      </p:sp>
      <p:sp>
        <p:nvSpPr>
          <p:cNvPr id="5" name="Tijdelijke aanduiding voor voettekst 4">
            <a:extLst>
              <a:ext uri="{FF2B5EF4-FFF2-40B4-BE49-F238E27FC236}">
                <a16:creationId xmlns:a16="http://schemas.microsoft.com/office/drawing/2014/main" id="{55B9F35E-8331-4ADA-B644-A326D7ABA7C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8DB28636-5BF2-4CAB-8459-960CC308E115}"/>
              </a:ext>
            </a:extLst>
          </p:cNvPr>
          <p:cNvSpPr>
            <a:spLocks noGrp="1"/>
          </p:cNvSpPr>
          <p:nvPr>
            <p:ph type="sldNum" sz="quarter" idx="12"/>
          </p:nvPr>
        </p:nvSpPr>
        <p:spPr/>
        <p:txBody>
          <a:bodyPr/>
          <a:lstStyle/>
          <a:p>
            <a:fld id="{26817FC4-3A3B-4AEF-A4D7-B096304FB6D4}" type="slidenum">
              <a:rPr lang="nl-NL" smtClean="0"/>
              <a:t>‹nr.›</a:t>
            </a:fld>
            <a:endParaRPr lang="nl-NL"/>
          </a:p>
        </p:txBody>
      </p:sp>
    </p:spTree>
    <p:extLst>
      <p:ext uri="{BB962C8B-B14F-4D97-AF65-F5344CB8AC3E}">
        <p14:creationId xmlns:p14="http://schemas.microsoft.com/office/powerpoint/2010/main" val="715986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EA3DB775-CCCA-436C-95BF-828FEE83434C}"/>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702A384E-EA34-4828-8F87-0D71D3519C01}"/>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90240DD6-BD4C-4A20-8CE5-AA55BD0F448A}"/>
              </a:ext>
            </a:extLst>
          </p:cNvPr>
          <p:cNvSpPr>
            <a:spLocks noGrp="1"/>
          </p:cNvSpPr>
          <p:nvPr>
            <p:ph type="dt" sz="half" idx="10"/>
          </p:nvPr>
        </p:nvSpPr>
        <p:spPr/>
        <p:txBody>
          <a:bodyPr/>
          <a:lstStyle/>
          <a:p>
            <a:fld id="{72312641-C9E8-475B-9831-8F1735D469E9}" type="datetimeFigureOut">
              <a:rPr lang="nl-NL" smtClean="0"/>
              <a:t>7-7-2021</a:t>
            </a:fld>
            <a:endParaRPr lang="nl-NL"/>
          </a:p>
        </p:txBody>
      </p:sp>
      <p:sp>
        <p:nvSpPr>
          <p:cNvPr id="5" name="Tijdelijke aanduiding voor voettekst 4">
            <a:extLst>
              <a:ext uri="{FF2B5EF4-FFF2-40B4-BE49-F238E27FC236}">
                <a16:creationId xmlns:a16="http://schemas.microsoft.com/office/drawing/2014/main" id="{4B461363-C42E-4EA7-AD45-91DB56445DE3}"/>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73F4984-131D-49E9-BEAA-7CD648D8C1B4}"/>
              </a:ext>
            </a:extLst>
          </p:cNvPr>
          <p:cNvSpPr>
            <a:spLocks noGrp="1"/>
          </p:cNvSpPr>
          <p:nvPr>
            <p:ph type="sldNum" sz="quarter" idx="12"/>
          </p:nvPr>
        </p:nvSpPr>
        <p:spPr/>
        <p:txBody>
          <a:bodyPr/>
          <a:lstStyle/>
          <a:p>
            <a:fld id="{26817FC4-3A3B-4AEF-A4D7-B096304FB6D4}" type="slidenum">
              <a:rPr lang="nl-NL" smtClean="0"/>
              <a:t>‹nr.›</a:t>
            </a:fld>
            <a:endParaRPr lang="nl-NL"/>
          </a:p>
        </p:txBody>
      </p:sp>
    </p:spTree>
    <p:extLst>
      <p:ext uri="{BB962C8B-B14F-4D97-AF65-F5344CB8AC3E}">
        <p14:creationId xmlns:p14="http://schemas.microsoft.com/office/powerpoint/2010/main" val="42369451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5C9148-9092-4064-9FAB-5AF5C4075DC9}"/>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62DD5B51-AC03-4D36-A373-8E77522E4F5C}"/>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43F5B23A-797F-4E45-9FF1-B7E2A76AD8D8}"/>
              </a:ext>
            </a:extLst>
          </p:cNvPr>
          <p:cNvSpPr>
            <a:spLocks noGrp="1"/>
          </p:cNvSpPr>
          <p:nvPr>
            <p:ph type="dt" sz="half" idx="10"/>
          </p:nvPr>
        </p:nvSpPr>
        <p:spPr/>
        <p:txBody>
          <a:bodyPr/>
          <a:lstStyle/>
          <a:p>
            <a:fld id="{72312641-C9E8-475B-9831-8F1735D469E9}" type="datetimeFigureOut">
              <a:rPr lang="nl-NL" smtClean="0"/>
              <a:t>7-7-2021</a:t>
            </a:fld>
            <a:endParaRPr lang="nl-NL"/>
          </a:p>
        </p:txBody>
      </p:sp>
      <p:sp>
        <p:nvSpPr>
          <p:cNvPr id="5" name="Tijdelijke aanduiding voor voettekst 4">
            <a:extLst>
              <a:ext uri="{FF2B5EF4-FFF2-40B4-BE49-F238E27FC236}">
                <a16:creationId xmlns:a16="http://schemas.microsoft.com/office/drawing/2014/main" id="{DBADE121-F317-4BF8-BED4-6B95862D00F6}"/>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8560C2D2-E057-4BDE-8ED3-3767DE164566}"/>
              </a:ext>
            </a:extLst>
          </p:cNvPr>
          <p:cNvSpPr>
            <a:spLocks noGrp="1"/>
          </p:cNvSpPr>
          <p:nvPr>
            <p:ph type="sldNum" sz="quarter" idx="12"/>
          </p:nvPr>
        </p:nvSpPr>
        <p:spPr/>
        <p:txBody>
          <a:bodyPr/>
          <a:lstStyle/>
          <a:p>
            <a:fld id="{26817FC4-3A3B-4AEF-A4D7-B096304FB6D4}" type="slidenum">
              <a:rPr lang="nl-NL" smtClean="0"/>
              <a:t>‹nr.›</a:t>
            </a:fld>
            <a:endParaRPr lang="nl-NL"/>
          </a:p>
        </p:txBody>
      </p:sp>
    </p:spTree>
    <p:extLst>
      <p:ext uri="{BB962C8B-B14F-4D97-AF65-F5344CB8AC3E}">
        <p14:creationId xmlns:p14="http://schemas.microsoft.com/office/powerpoint/2010/main" val="258181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5AC5A1-1E5E-4B37-B608-8D84A745611C}"/>
              </a:ext>
            </a:extLst>
          </p:cNvPr>
          <p:cNvSpPr>
            <a:spLocks noGrp="1"/>
          </p:cNvSpPr>
          <p:nvPr>
            <p:ph type="title"/>
          </p:nvPr>
        </p:nvSpPr>
        <p:spPr>
          <a:xfrm>
            <a:off x="831850" y="1709738"/>
            <a:ext cx="10515600" cy="2852737"/>
          </a:xfrm>
        </p:spPr>
        <p:txBody>
          <a:bodyPr anchor="b">
            <a:normAutofit/>
          </a:bodyPr>
          <a:lstStyle>
            <a:lvl1pPr>
              <a:defRPr sz="4800"/>
            </a:lvl1pPr>
          </a:lstStyle>
          <a:p>
            <a:r>
              <a:rPr lang="nl-NL"/>
              <a:t>Klik om stijl te bewerken</a:t>
            </a:r>
          </a:p>
        </p:txBody>
      </p:sp>
      <p:sp>
        <p:nvSpPr>
          <p:cNvPr id="3" name="Tijdelijke aanduiding voor tekst 2">
            <a:extLst>
              <a:ext uri="{FF2B5EF4-FFF2-40B4-BE49-F238E27FC236}">
                <a16:creationId xmlns:a16="http://schemas.microsoft.com/office/drawing/2014/main" id="{88CED4D1-A769-4DE0-9F34-FBF6FE137A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7C89A999-BC8B-494A-B0A3-7CDC86CE64E5}"/>
              </a:ext>
            </a:extLst>
          </p:cNvPr>
          <p:cNvSpPr>
            <a:spLocks noGrp="1"/>
          </p:cNvSpPr>
          <p:nvPr>
            <p:ph type="dt" sz="half" idx="10"/>
          </p:nvPr>
        </p:nvSpPr>
        <p:spPr/>
        <p:txBody>
          <a:bodyPr/>
          <a:lstStyle/>
          <a:p>
            <a:fld id="{72312641-C9E8-475B-9831-8F1735D469E9}" type="datetimeFigureOut">
              <a:rPr lang="nl-NL" smtClean="0"/>
              <a:t>7-7-2021</a:t>
            </a:fld>
            <a:endParaRPr lang="nl-NL"/>
          </a:p>
        </p:txBody>
      </p:sp>
      <p:sp>
        <p:nvSpPr>
          <p:cNvPr id="5" name="Tijdelijke aanduiding voor voettekst 4">
            <a:extLst>
              <a:ext uri="{FF2B5EF4-FFF2-40B4-BE49-F238E27FC236}">
                <a16:creationId xmlns:a16="http://schemas.microsoft.com/office/drawing/2014/main" id="{3372F3A3-FF23-49C9-A57A-BED57E7E993C}"/>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F65D0DE1-E451-422D-A005-75BC3034F8D6}"/>
              </a:ext>
            </a:extLst>
          </p:cNvPr>
          <p:cNvSpPr>
            <a:spLocks noGrp="1"/>
          </p:cNvSpPr>
          <p:nvPr>
            <p:ph type="sldNum" sz="quarter" idx="12"/>
          </p:nvPr>
        </p:nvSpPr>
        <p:spPr/>
        <p:txBody>
          <a:bodyPr/>
          <a:lstStyle/>
          <a:p>
            <a:fld id="{26817FC4-3A3B-4AEF-A4D7-B096304FB6D4}" type="slidenum">
              <a:rPr lang="nl-NL" smtClean="0"/>
              <a:t>‹nr.›</a:t>
            </a:fld>
            <a:endParaRPr lang="nl-NL"/>
          </a:p>
        </p:txBody>
      </p:sp>
    </p:spTree>
    <p:extLst>
      <p:ext uri="{BB962C8B-B14F-4D97-AF65-F5344CB8AC3E}">
        <p14:creationId xmlns:p14="http://schemas.microsoft.com/office/powerpoint/2010/main" val="1202107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0C63D64-61B9-4E49-87A9-BF3DA4451268}"/>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9C1BEE66-2C5D-4E8F-8FBD-45321A2BE1E9}"/>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10F34DE2-B522-45BE-B49D-6B00FB67A875}"/>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17B34DF9-ED99-4327-B0C9-4077D827AFF2}"/>
              </a:ext>
            </a:extLst>
          </p:cNvPr>
          <p:cNvSpPr>
            <a:spLocks noGrp="1"/>
          </p:cNvSpPr>
          <p:nvPr>
            <p:ph type="dt" sz="half" idx="10"/>
          </p:nvPr>
        </p:nvSpPr>
        <p:spPr/>
        <p:txBody>
          <a:bodyPr/>
          <a:lstStyle/>
          <a:p>
            <a:fld id="{72312641-C9E8-475B-9831-8F1735D469E9}" type="datetimeFigureOut">
              <a:rPr lang="nl-NL" smtClean="0"/>
              <a:t>7-7-2021</a:t>
            </a:fld>
            <a:endParaRPr lang="nl-NL"/>
          </a:p>
        </p:txBody>
      </p:sp>
      <p:sp>
        <p:nvSpPr>
          <p:cNvPr id="6" name="Tijdelijke aanduiding voor voettekst 5">
            <a:extLst>
              <a:ext uri="{FF2B5EF4-FFF2-40B4-BE49-F238E27FC236}">
                <a16:creationId xmlns:a16="http://schemas.microsoft.com/office/drawing/2014/main" id="{CDCDA976-C696-4597-A90E-13DFC0F96A3C}"/>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1A319CBA-D831-48FB-8FFA-7511A1BDA48A}"/>
              </a:ext>
            </a:extLst>
          </p:cNvPr>
          <p:cNvSpPr>
            <a:spLocks noGrp="1"/>
          </p:cNvSpPr>
          <p:nvPr>
            <p:ph type="sldNum" sz="quarter" idx="12"/>
          </p:nvPr>
        </p:nvSpPr>
        <p:spPr/>
        <p:txBody>
          <a:bodyPr/>
          <a:lstStyle/>
          <a:p>
            <a:fld id="{26817FC4-3A3B-4AEF-A4D7-B096304FB6D4}" type="slidenum">
              <a:rPr lang="nl-NL" smtClean="0"/>
              <a:t>‹nr.›</a:t>
            </a:fld>
            <a:endParaRPr lang="nl-NL"/>
          </a:p>
        </p:txBody>
      </p:sp>
    </p:spTree>
    <p:extLst>
      <p:ext uri="{BB962C8B-B14F-4D97-AF65-F5344CB8AC3E}">
        <p14:creationId xmlns:p14="http://schemas.microsoft.com/office/powerpoint/2010/main" val="33796594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EC805C-B826-4CBF-84B2-E03AA1DBA3CC}"/>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A4B89ABE-F00E-497E-9133-D9708AB7DF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684F3B88-EE72-4AB7-B705-56AC6C5E598A}"/>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D6C98288-C823-47A6-8C69-AD56E7CCAD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40DDB1E8-7AFB-4DC3-993E-7AC0300335BA}"/>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C60A418E-BAB2-48CF-AA6B-647913C5D781}"/>
              </a:ext>
            </a:extLst>
          </p:cNvPr>
          <p:cNvSpPr>
            <a:spLocks noGrp="1"/>
          </p:cNvSpPr>
          <p:nvPr>
            <p:ph type="dt" sz="half" idx="10"/>
          </p:nvPr>
        </p:nvSpPr>
        <p:spPr/>
        <p:txBody>
          <a:bodyPr/>
          <a:lstStyle/>
          <a:p>
            <a:fld id="{72312641-C9E8-475B-9831-8F1735D469E9}" type="datetimeFigureOut">
              <a:rPr lang="nl-NL" smtClean="0"/>
              <a:t>7-7-2021</a:t>
            </a:fld>
            <a:endParaRPr lang="nl-NL"/>
          </a:p>
        </p:txBody>
      </p:sp>
      <p:sp>
        <p:nvSpPr>
          <p:cNvPr id="8" name="Tijdelijke aanduiding voor voettekst 7">
            <a:extLst>
              <a:ext uri="{FF2B5EF4-FFF2-40B4-BE49-F238E27FC236}">
                <a16:creationId xmlns:a16="http://schemas.microsoft.com/office/drawing/2014/main" id="{8E3BA2D6-8220-43EC-B2D2-872BAF60496E}"/>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3DF928D0-BF96-40FA-8827-EA10BBF59B58}"/>
              </a:ext>
            </a:extLst>
          </p:cNvPr>
          <p:cNvSpPr>
            <a:spLocks noGrp="1"/>
          </p:cNvSpPr>
          <p:nvPr>
            <p:ph type="sldNum" sz="quarter" idx="12"/>
          </p:nvPr>
        </p:nvSpPr>
        <p:spPr/>
        <p:txBody>
          <a:bodyPr/>
          <a:lstStyle/>
          <a:p>
            <a:fld id="{26817FC4-3A3B-4AEF-A4D7-B096304FB6D4}" type="slidenum">
              <a:rPr lang="nl-NL" smtClean="0"/>
              <a:t>‹nr.›</a:t>
            </a:fld>
            <a:endParaRPr lang="nl-NL"/>
          </a:p>
        </p:txBody>
      </p:sp>
    </p:spTree>
    <p:extLst>
      <p:ext uri="{BB962C8B-B14F-4D97-AF65-F5344CB8AC3E}">
        <p14:creationId xmlns:p14="http://schemas.microsoft.com/office/powerpoint/2010/main" val="3604936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A355D33-727B-4AE0-B513-99442EB86E93}"/>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2EF3F1A2-FFB8-4E11-B757-EC269C5C314C}"/>
              </a:ext>
            </a:extLst>
          </p:cNvPr>
          <p:cNvSpPr>
            <a:spLocks noGrp="1"/>
          </p:cNvSpPr>
          <p:nvPr>
            <p:ph type="dt" sz="half" idx="10"/>
          </p:nvPr>
        </p:nvSpPr>
        <p:spPr/>
        <p:txBody>
          <a:bodyPr/>
          <a:lstStyle/>
          <a:p>
            <a:fld id="{72312641-C9E8-475B-9831-8F1735D469E9}" type="datetimeFigureOut">
              <a:rPr lang="nl-NL" smtClean="0"/>
              <a:t>7-7-2021</a:t>
            </a:fld>
            <a:endParaRPr lang="nl-NL"/>
          </a:p>
        </p:txBody>
      </p:sp>
      <p:sp>
        <p:nvSpPr>
          <p:cNvPr id="4" name="Tijdelijke aanduiding voor voettekst 3">
            <a:extLst>
              <a:ext uri="{FF2B5EF4-FFF2-40B4-BE49-F238E27FC236}">
                <a16:creationId xmlns:a16="http://schemas.microsoft.com/office/drawing/2014/main" id="{5F83F405-CCA8-4818-99D1-E73750663DB7}"/>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FD47CD8C-816C-4474-97F1-2FA4319EE283}"/>
              </a:ext>
            </a:extLst>
          </p:cNvPr>
          <p:cNvSpPr>
            <a:spLocks noGrp="1"/>
          </p:cNvSpPr>
          <p:nvPr>
            <p:ph type="sldNum" sz="quarter" idx="12"/>
          </p:nvPr>
        </p:nvSpPr>
        <p:spPr/>
        <p:txBody>
          <a:bodyPr/>
          <a:lstStyle/>
          <a:p>
            <a:fld id="{26817FC4-3A3B-4AEF-A4D7-B096304FB6D4}" type="slidenum">
              <a:rPr lang="nl-NL" smtClean="0"/>
              <a:t>‹nr.›</a:t>
            </a:fld>
            <a:endParaRPr lang="nl-NL"/>
          </a:p>
        </p:txBody>
      </p:sp>
    </p:spTree>
    <p:extLst>
      <p:ext uri="{BB962C8B-B14F-4D97-AF65-F5344CB8AC3E}">
        <p14:creationId xmlns:p14="http://schemas.microsoft.com/office/powerpoint/2010/main" val="318381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B42300BA-2250-4471-AD9E-718FEA1D368F}"/>
              </a:ext>
            </a:extLst>
          </p:cNvPr>
          <p:cNvSpPr>
            <a:spLocks noGrp="1"/>
          </p:cNvSpPr>
          <p:nvPr>
            <p:ph type="dt" sz="half" idx="10"/>
          </p:nvPr>
        </p:nvSpPr>
        <p:spPr/>
        <p:txBody>
          <a:bodyPr/>
          <a:lstStyle/>
          <a:p>
            <a:fld id="{72312641-C9E8-475B-9831-8F1735D469E9}" type="datetimeFigureOut">
              <a:rPr lang="nl-NL" smtClean="0"/>
              <a:t>7-7-2021</a:t>
            </a:fld>
            <a:endParaRPr lang="nl-NL"/>
          </a:p>
        </p:txBody>
      </p:sp>
      <p:sp>
        <p:nvSpPr>
          <p:cNvPr id="3" name="Tijdelijke aanduiding voor voettekst 2">
            <a:extLst>
              <a:ext uri="{FF2B5EF4-FFF2-40B4-BE49-F238E27FC236}">
                <a16:creationId xmlns:a16="http://schemas.microsoft.com/office/drawing/2014/main" id="{32B4AB10-A88A-445D-BAA3-E81F2BAD9B29}"/>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300DA355-7C51-40F9-B567-08158B2D013C}"/>
              </a:ext>
            </a:extLst>
          </p:cNvPr>
          <p:cNvSpPr>
            <a:spLocks noGrp="1"/>
          </p:cNvSpPr>
          <p:nvPr>
            <p:ph type="sldNum" sz="quarter" idx="12"/>
          </p:nvPr>
        </p:nvSpPr>
        <p:spPr/>
        <p:txBody>
          <a:bodyPr/>
          <a:lstStyle/>
          <a:p>
            <a:fld id="{26817FC4-3A3B-4AEF-A4D7-B096304FB6D4}" type="slidenum">
              <a:rPr lang="nl-NL" smtClean="0"/>
              <a:t>‹nr.›</a:t>
            </a:fld>
            <a:endParaRPr lang="nl-NL"/>
          </a:p>
        </p:txBody>
      </p:sp>
    </p:spTree>
    <p:extLst>
      <p:ext uri="{BB962C8B-B14F-4D97-AF65-F5344CB8AC3E}">
        <p14:creationId xmlns:p14="http://schemas.microsoft.com/office/powerpoint/2010/main" val="1116410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DCB8F0C-83C4-4793-88E9-CDEF83F865F2}"/>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0978CE6D-3E34-4B04-83FF-D0B2827EED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5911CB6A-F6BB-4810-8226-9A45738664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30D42210-7675-4574-A43D-2A7A6C2CF22A}"/>
              </a:ext>
            </a:extLst>
          </p:cNvPr>
          <p:cNvSpPr>
            <a:spLocks noGrp="1"/>
          </p:cNvSpPr>
          <p:nvPr>
            <p:ph type="dt" sz="half" idx="10"/>
          </p:nvPr>
        </p:nvSpPr>
        <p:spPr/>
        <p:txBody>
          <a:bodyPr/>
          <a:lstStyle/>
          <a:p>
            <a:fld id="{72312641-C9E8-475B-9831-8F1735D469E9}" type="datetimeFigureOut">
              <a:rPr lang="nl-NL" smtClean="0"/>
              <a:t>7-7-2021</a:t>
            </a:fld>
            <a:endParaRPr lang="nl-NL"/>
          </a:p>
        </p:txBody>
      </p:sp>
      <p:sp>
        <p:nvSpPr>
          <p:cNvPr id="6" name="Tijdelijke aanduiding voor voettekst 5">
            <a:extLst>
              <a:ext uri="{FF2B5EF4-FFF2-40B4-BE49-F238E27FC236}">
                <a16:creationId xmlns:a16="http://schemas.microsoft.com/office/drawing/2014/main" id="{35FA1877-FD19-45C0-966B-510A415869F6}"/>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96E51E74-C9CF-4AEE-A4AE-4B9E3A4AB416}"/>
              </a:ext>
            </a:extLst>
          </p:cNvPr>
          <p:cNvSpPr>
            <a:spLocks noGrp="1"/>
          </p:cNvSpPr>
          <p:nvPr>
            <p:ph type="sldNum" sz="quarter" idx="12"/>
          </p:nvPr>
        </p:nvSpPr>
        <p:spPr/>
        <p:txBody>
          <a:bodyPr/>
          <a:lstStyle/>
          <a:p>
            <a:fld id="{26817FC4-3A3B-4AEF-A4D7-B096304FB6D4}" type="slidenum">
              <a:rPr lang="nl-NL" smtClean="0"/>
              <a:t>‹nr.›</a:t>
            </a:fld>
            <a:endParaRPr lang="nl-NL"/>
          </a:p>
        </p:txBody>
      </p:sp>
    </p:spTree>
    <p:extLst>
      <p:ext uri="{BB962C8B-B14F-4D97-AF65-F5344CB8AC3E}">
        <p14:creationId xmlns:p14="http://schemas.microsoft.com/office/powerpoint/2010/main" val="3170408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F51FEB8-3E30-4BDC-9795-588FDD56629D}"/>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983B7E2E-3574-4965-BADA-C2961ECAEF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10292166-BBD4-4288-8762-C9A4950256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6CB644C8-C5BF-4FFD-AF03-0049B9D1885D}"/>
              </a:ext>
            </a:extLst>
          </p:cNvPr>
          <p:cNvSpPr>
            <a:spLocks noGrp="1"/>
          </p:cNvSpPr>
          <p:nvPr>
            <p:ph type="dt" sz="half" idx="10"/>
          </p:nvPr>
        </p:nvSpPr>
        <p:spPr/>
        <p:txBody>
          <a:bodyPr/>
          <a:lstStyle/>
          <a:p>
            <a:fld id="{72312641-C9E8-475B-9831-8F1735D469E9}" type="datetimeFigureOut">
              <a:rPr lang="nl-NL" smtClean="0"/>
              <a:t>7-7-2021</a:t>
            </a:fld>
            <a:endParaRPr lang="nl-NL"/>
          </a:p>
        </p:txBody>
      </p:sp>
      <p:sp>
        <p:nvSpPr>
          <p:cNvPr id="6" name="Tijdelijke aanduiding voor voettekst 5">
            <a:extLst>
              <a:ext uri="{FF2B5EF4-FFF2-40B4-BE49-F238E27FC236}">
                <a16:creationId xmlns:a16="http://schemas.microsoft.com/office/drawing/2014/main" id="{6F317AF0-D354-485D-A61C-D26F8E8CE9E2}"/>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796B23B0-81D1-4BFB-8469-2A100439251E}"/>
              </a:ext>
            </a:extLst>
          </p:cNvPr>
          <p:cNvSpPr>
            <a:spLocks noGrp="1"/>
          </p:cNvSpPr>
          <p:nvPr>
            <p:ph type="sldNum" sz="quarter" idx="12"/>
          </p:nvPr>
        </p:nvSpPr>
        <p:spPr/>
        <p:txBody>
          <a:bodyPr/>
          <a:lstStyle/>
          <a:p>
            <a:fld id="{26817FC4-3A3B-4AEF-A4D7-B096304FB6D4}" type="slidenum">
              <a:rPr lang="nl-NL" smtClean="0"/>
              <a:t>‹nr.›</a:t>
            </a:fld>
            <a:endParaRPr lang="nl-NL"/>
          </a:p>
        </p:txBody>
      </p:sp>
    </p:spTree>
    <p:extLst>
      <p:ext uri="{BB962C8B-B14F-4D97-AF65-F5344CB8AC3E}">
        <p14:creationId xmlns:p14="http://schemas.microsoft.com/office/powerpoint/2010/main" val="24776495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E3AF32EE-7093-4662-B988-5770DE187686}"/>
              </a:ext>
            </a:extLst>
          </p:cNvPr>
          <p:cNvSpPr>
            <a:spLocks noGrp="1"/>
          </p:cNvSpPr>
          <p:nvPr>
            <p:ph type="title"/>
          </p:nvPr>
        </p:nvSpPr>
        <p:spPr>
          <a:xfrm>
            <a:off x="838200" y="365126"/>
            <a:ext cx="10515600" cy="633798"/>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772238CC-89B0-423C-A20B-D52849E4DE91}"/>
              </a:ext>
            </a:extLst>
          </p:cNvPr>
          <p:cNvSpPr>
            <a:spLocks noGrp="1"/>
          </p:cNvSpPr>
          <p:nvPr>
            <p:ph type="body" idx="1"/>
          </p:nvPr>
        </p:nvSpPr>
        <p:spPr>
          <a:xfrm>
            <a:off x="838200" y="1091133"/>
            <a:ext cx="10515600" cy="5085830"/>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B0F5AD2C-BB7E-4307-8914-F1F6F6E122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312641-C9E8-475B-9831-8F1735D469E9}" type="datetimeFigureOut">
              <a:rPr lang="nl-NL" smtClean="0"/>
              <a:t>7-7-2021</a:t>
            </a:fld>
            <a:endParaRPr lang="nl-NL"/>
          </a:p>
        </p:txBody>
      </p:sp>
      <p:sp>
        <p:nvSpPr>
          <p:cNvPr id="5" name="Tijdelijke aanduiding voor voettekst 4">
            <a:extLst>
              <a:ext uri="{FF2B5EF4-FFF2-40B4-BE49-F238E27FC236}">
                <a16:creationId xmlns:a16="http://schemas.microsoft.com/office/drawing/2014/main" id="{2245331B-C540-4035-9A31-5EDEFF6CB1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D54B1309-7E22-41D0-B729-1DC3123A7C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817FC4-3A3B-4AEF-A4D7-B096304FB6D4}" type="slidenum">
              <a:rPr lang="nl-NL" smtClean="0"/>
              <a:t>‹nr.›</a:t>
            </a:fld>
            <a:endParaRPr lang="nl-NL"/>
          </a:p>
        </p:txBody>
      </p:sp>
    </p:spTree>
    <p:extLst>
      <p:ext uri="{BB962C8B-B14F-4D97-AF65-F5344CB8AC3E}">
        <p14:creationId xmlns:p14="http://schemas.microsoft.com/office/powerpoint/2010/main" val="1658955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samenwerken.pleio.nl/groups/view/1fde4814-ec84-49bd-a67a-935eb712e7a2/notificatieservices"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hyperlink" Target="https://nijmegen.nl/meldingopenbareruimte.html" TargetMode="Externa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Afbeelding 7">
            <a:extLst>
              <a:ext uri="{FF2B5EF4-FFF2-40B4-BE49-F238E27FC236}">
                <a16:creationId xmlns:a16="http://schemas.microsoft.com/office/drawing/2014/main" id="{642DA12A-3462-49DA-9C19-E2ED8D67A6E2}"/>
              </a:ext>
            </a:extLst>
          </p:cNvPr>
          <p:cNvPicPr>
            <a:picLocks noChangeAspect="1"/>
          </p:cNvPicPr>
          <p:nvPr/>
        </p:nvPicPr>
        <p:blipFill rotWithShape="1">
          <a:blip r:embed="rId2">
            <a:extLst>
              <a:ext uri="{28A0092B-C50C-407E-A947-70E740481C1C}">
                <a14:useLocalDpi xmlns:a14="http://schemas.microsoft.com/office/drawing/2010/main" val="0"/>
              </a:ext>
            </a:extLst>
          </a:blip>
          <a:srcRect b="15542"/>
          <a:stretch/>
        </p:blipFill>
        <p:spPr>
          <a:xfrm>
            <a:off x="0" y="0"/>
            <a:ext cx="12180035" cy="6858000"/>
          </a:xfrm>
          <a:prstGeom prst="rect">
            <a:avLst/>
          </a:prstGeom>
        </p:spPr>
      </p:pic>
      <p:sp>
        <p:nvSpPr>
          <p:cNvPr id="9" name="Rechthoek 8">
            <a:extLst>
              <a:ext uri="{FF2B5EF4-FFF2-40B4-BE49-F238E27FC236}">
                <a16:creationId xmlns:a16="http://schemas.microsoft.com/office/drawing/2014/main" id="{CD379F8D-CF58-4F2A-BB4B-384E03D3B723}"/>
              </a:ext>
            </a:extLst>
          </p:cNvPr>
          <p:cNvSpPr/>
          <p:nvPr/>
        </p:nvSpPr>
        <p:spPr>
          <a:xfrm>
            <a:off x="1775901" y="241825"/>
            <a:ext cx="8710183" cy="213108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21E6D81C-4863-421D-9747-F029E6F89495}"/>
              </a:ext>
            </a:extLst>
          </p:cNvPr>
          <p:cNvSpPr>
            <a:spLocks noGrp="1"/>
          </p:cNvSpPr>
          <p:nvPr>
            <p:ph type="ctrTitle"/>
          </p:nvPr>
        </p:nvSpPr>
        <p:spPr>
          <a:xfrm>
            <a:off x="810768" y="183150"/>
            <a:ext cx="10570464" cy="959850"/>
          </a:xfrm>
        </p:spPr>
        <p:txBody>
          <a:bodyPr>
            <a:normAutofit fontScale="90000"/>
          </a:bodyPr>
          <a:lstStyle/>
          <a:p>
            <a:r>
              <a:rPr lang="nl-NL" sz="2000"/>
              <a:t> </a:t>
            </a:r>
            <a:br>
              <a:rPr lang="nl-NL" sz="4400"/>
            </a:br>
            <a:r>
              <a:rPr lang="nl-NL" sz="5400"/>
              <a:t>Nederlandse Notificatie Strategie</a:t>
            </a:r>
            <a:endParaRPr lang="nl-NL"/>
          </a:p>
        </p:txBody>
      </p:sp>
      <p:sp>
        <p:nvSpPr>
          <p:cNvPr id="3" name="Ondertitel 2">
            <a:extLst>
              <a:ext uri="{FF2B5EF4-FFF2-40B4-BE49-F238E27FC236}">
                <a16:creationId xmlns:a16="http://schemas.microsoft.com/office/drawing/2014/main" id="{E731D272-C428-42F4-90B2-BF60FAB2D7F1}"/>
              </a:ext>
            </a:extLst>
          </p:cNvPr>
          <p:cNvSpPr>
            <a:spLocks noGrp="1"/>
          </p:cNvSpPr>
          <p:nvPr>
            <p:ph type="subTitle" idx="1"/>
          </p:nvPr>
        </p:nvSpPr>
        <p:spPr>
          <a:xfrm>
            <a:off x="3723132" y="1317006"/>
            <a:ext cx="4745736" cy="959850"/>
          </a:xfrm>
        </p:spPr>
        <p:txBody>
          <a:bodyPr>
            <a:normAutofit/>
          </a:bodyPr>
          <a:lstStyle/>
          <a:p>
            <a:r>
              <a:rPr lang="nl-NL" dirty="0"/>
              <a:t>3</a:t>
            </a:r>
            <a:r>
              <a:rPr lang="nl-NL" baseline="30000" dirty="0"/>
              <a:t>e</a:t>
            </a:r>
            <a:r>
              <a:rPr lang="nl-NL" dirty="0"/>
              <a:t> community bijeenkomst</a:t>
            </a:r>
          </a:p>
          <a:p>
            <a:r>
              <a:rPr lang="nl-NL" dirty="0"/>
              <a:t>8 juli 2021</a:t>
            </a:r>
          </a:p>
        </p:txBody>
      </p:sp>
      <p:sp>
        <p:nvSpPr>
          <p:cNvPr id="7" name="Tekstvak 6">
            <a:extLst>
              <a:ext uri="{FF2B5EF4-FFF2-40B4-BE49-F238E27FC236}">
                <a16:creationId xmlns:a16="http://schemas.microsoft.com/office/drawing/2014/main" id="{1B24AC3D-98AF-4D2C-81B0-D73E196DD322}"/>
              </a:ext>
            </a:extLst>
          </p:cNvPr>
          <p:cNvSpPr txBox="1"/>
          <p:nvPr/>
        </p:nvSpPr>
        <p:spPr>
          <a:xfrm>
            <a:off x="10635164" y="6551739"/>
            <a:ext cx="1556836" cy="246221"/>
          </a:xfrm>
          <a:prstGeom prst="rect">
            <a:avLst/>
          </a:prstGeom>
          <a:noFill/>
        </p:spPr>
        <p:txBody>
          <a:bodyPr wrap="none" rtlCol="0">
            <a:spAutoFit/>
          </a:bodyPr>
          <a:lstStyle/>
          <a:p>
            <a:r>
              <a:rPr lang="nl-NL" sz="1000" dirty="0" err="1">
                <a:solidFill>
                  <a:schemeClr val="bg1"/>
                </a:solidFill>
              </a:rPr>
              <a:t>Unsplash</a:t>
            </a:r>
            <a:r>
              <a:rPr lang="nl-NL" sz="1000" dirty="0">
                <a:solidFill>
                  <a:schemeClr val="bg1"/>
                </a:solidFill>
              </a:rPr>
              <a:t>, © </a:t>
            </a:r>
            <a:r>
              <a:rPr lang="nl-NL" sz="1000" dirty="0" err="1">
                <a:solidFill>
                  <a:schemeClr val="bg1"/>
                </a:solidFill>
              </a:rPr>
              <a:t>Sandie</a:t>
            </a:r>
            <a:r>
              <a:rPr lang="nl-NL" sz="1000" dirty="0">
                <a:solidFill>
                  <a:schemeClr val="bg1"/>
                </a:solidFill>
              </a:rPr>
              <a:t> </a:t>
            </a:r>
            <a:r>
              <a:rPr lang="nl-NL" sz="1000" dirty="0" err="1">
                <a:solidFill>
                  <a:schemeClr val="bg1"/>
                </a:solidFill>
              </a:rPr>
              <a:t>Clarke</a:t>
            </a:r>
            <a:endParaRPr lang="nl-NL" sz="1000" dirty="0">
              <a:solidFill>
                <a:schemeClr val="bg1"/>
              </a:solidFill>
            </a:endParaRPr>
          </a:p>
        </p:txBody>
      </p:sp>
      <p:sp>
        <p:nvSpPr>
          <p:cNvPr id="10" name="Tekstvak 9">
            <a:extLst>
              <a:ext uri="{FF2B5EF4-FFF2-40B4-BE49-F238E27FC236}">
                <a16:creationId xmlns:a16="http://schemas.microsoft.com/office/drawing/2014/main" id="{A79C1900-D57B-4102-AE1D-DE06813E1981}"/>
              </a:ext>
            </a:extLst>
          </p:cNvPr>
          <p:cNvSpPr txBox="1"/>
          <p:nvPr/>
        </p:nvSpPr>
        <p:spPr>
          <a:xfrm>
            <a:off x="9204385" y="1969079"/>
            <a:ext cx="1211714" cy="307777"/>
          </a:xfrm>
          <a:prstGeom prst="rect">
            <a:avLst/>
          </a:prstGeom>
          <a:solidFill>
            <a:schemeClr val="bg1"/>
          </a:solidFill>
        </p:spPr>
        <p:txBody>
          <a:bodyPr wrap="square">
            <a:spAutoFit/>
          </a:bodyPr>
          <a:lstStyle/>
          <a:p>
            <a:pPr algn="ctr"/>
            <a:r>
              <a:rPr lang="nl-NL" sz="1400" dirty="0" err="1">
                <a:hlinkClick r:id="rId3"/>
              </a:rPr>
              <a:t>Pleio</a:t>
            </a:r>
            <a:r>
              <a:rPr lang="nl-NL" sz="1400" dirty="0">
                <a:hlinkClick r:id="rId3"/>
              </a:rPr>
              <a:t> website</a:t>
            </a:r>
            <a:endParaRPr lang="nl-NL" sz="1400" dirty="0"/>
          </a:p>
        </p:txBody>
      </p:sp>
    </p:spTree>
    <p:extLst>
      <p:ext uri="{BB962C8B-B14F-4D97-AF65-F5344CB8AC3E}">
        <p14:creationId xmlns:p14="http://schemas.microsoft.com/office/powerpoint/2010/main" val="33984390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6A26CAC-4BEB-4955-93D0-61661BE3F4A7}"/>
              </a:ext>
            </a:extLst>
          </p:cNvPr>
          <p:cNvSpPr>
            <a:spLocks noGrp="1"/>
          </p:cNvSpPr>
          <p:nvPr>
            <p:ph type="title"/>
          </p:nvPr>
        </p:nvSpPr>
        <p:spPr/>
        <p:txBody>
          <a:bodyPr/>
          <a:lstStyle/>
          <a:p>
            <a:r>
              <a:rPr lang="nl-NL" dirty="0"/>
              <a:t>1. Binnengemeentelijk: Waarde voor business</a:t>
            </a:r>
          </a:p>
        </p:txBody>
      </p:sp>
      <p:sp>
        <p:nvSpPr>
          <p:cNvPr id="4" name="Tijdelijke aanduiding voor inhoud 3">
            <a:extLst>
              <a:ext uri="{FF2B5EF4-FFF2-40B4-BE49-F238E27FC236}">
                <a16:creationId xmlns:a16="http://schemas.microsoft.com/office/drawing/2014/main" id="{438557C0-D018-4A03-AB0E-0E63E44342FE}"/>
              </a:ext>
            </a:extLst>
          </p:cNvPr>
          <p:cNvSpPr>
            <a:spLocks noGrp="1"/>
          </p:cNvSpPr>
          <p:nvPr>
            <p:ph idx="1"/>
          </p:nvPr>
        </p:nvSpPr>
        <p:spPr/>
        <p:txBody>
          <a:bodyPr>
            <a:normAutofit/>
          </a:bodyPr>
          <a:lstStyle/>
          <a:p>
            <a:r>
              <a:rPr lang="nl-NL" sz="2000" dirty="0"/>
              <a:t>Behalen afgesproken doorlooptijden (triggers om verder te gaan met afhandeling)</a:t>
            </a:r>
          </a:p>
          <a:p>
            <a:r>
              <a:rPr lang="nl-NL" sz="2000" dirty="0"/>
              <a:t>Kwaliteit van dienstverlening (actief reageren op gebeurtenissen)</a:t>
            </a:r>
          </a:p>
          <a:p>
            <a:r>
              <a:rPr lang="nl-NL" sz="2000" dirty="0"/>
              <a:t>Voorkomen onhandige of zelfs pijnlijke situaties.</a:t>
            </a:r>
          </a:p>
          <a:p>
            <a:pPr lvl="1"/>
            <a:r>
              <a:rPr lang="nl-NL" sz="1600" dirty="0"/>
              <a:t>Voorbeeld: Versturen van communicatie over de lopende zaak terwijl de aanvrager recent overleden is. </a:t>
            </a:r>
          </a:p>
          <a:p>
            <a:endParaRPr lang="nl-NL" sz="2000" dirty="0"/>
          </a:p>
        </p:txBody>
      </p:sp>
      <p:grpSp>
        <p:nvGrpSpPr>
          <p:cNvPr id="5" name="Groep 4">
            <a:extLst>
              <a:ext uri="{FF2B5EF4-FFF2-40B4-BE49-F238E27FC236}">
                <a16:creationId xmlns:a16="http://schemas.microsoft.com/office/drawing/2014/main" id="{7BEAAB51-7CA4-43FC-8867-6FCA2740E32C}"/>
              </a:ext>
            </a:extLst>
          </p:cNvPr>
          <p:cNvGrpSpPr/>
          <p:nvPr/>
        </p:nvGrpSpPr>
        <p:grpSpPr>
          <a:xfrm>
            <a:off x="11313296" y="5956538"/>
            <a:ext cx="825048" cy="844197"/>
            <a:chOff x="11305562" y="43120"/>
            <a:chExt cx="825048" cy="844197"/>
          </a:xfrm>
        </p:grpSpPr>
        <p:sp>
          <p:nvSpPr>
            <p:cNvPr id="6" name="Rechthoek 5">
              <a:extLst>
                <a:ext uri="{FF2B5EF4-FFF2-40B4-BE49-F238E27FC236}">
                  <a16:creationId xmlns:a16="http://schemas.microsoft.com/office/drawing/2014/main" id="{87595D90-3E9E-43EB-BC39-4E97772274B8}"/>
                </a:ext>
              </a:extLst>
            </p:cNvPr>
            <p:cNvSpPr/>
            <p:nvPr/>
          </p:nvSpPr>
          <p:spPr>
            <a:xfrm>
              <a:off x="11305562" y="43120"/>
              <a:ext cx="825048" cy="84419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pic>
          <p:nvPicPr>
            <p:cNvPr id="7" name="Graphic 6" descr="Tandwielen silhouet">
              <a:extLst>
                <a:ext uri="{FF2B5EF4-FFF2-40B4-BE49-F238E27FC236}">
                  <a16:creationId xmlns:a16="http://schemas.microsoft.com/office/drawing/2014/main" id="{B4E98AB0-D620-44D2-AE86-DDA4353D23F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8095" y="98161"/>
              <a:ext cx="719982" cy="719982"/>
            </a:xfrm>
            <a:prstGeom prst="rect">
              <a:avLst/>
            </a:prstGeom>
          </p:spPr>
        </p:pic>
      </p:grpSp>
    </p:spTree>
    <p:extLst>
      <p:ext uri="{BB962C8B-B14F-4D97-AF65-F5344CB8AC3E}">
        <p14:creationId xmlns:p14="http://schemas.microsoft.com/office/powerpoint/2010/main" val="559002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6A26CAC-4BEB-4955-93D0-61661BE3F4A7}"/>
              </a:ext>
            </a:extLst>
          </p:cNvPr>
          <p:cNvSpPr>
            <a:spLocks noGrp="1"/>
          </p:cNvSpPr>
          <p:nvPr>
            <p:ph type="title"/>
          </p:nvPr>
        </p:nvSpPr>
        <p:spPr/>
        <p:txBody>
          <a:bodyPr/>
          <a:lstStyle/>
          <a:p>
            <a:r>
              <a:rPr lang="nl-NL" dirty="0"/>
              <a:t>1. Binnengemeentelijk: Vraagstukken/leerpunten bij de casus</a:t>
            </a:r>
          </a:p>
        </p:txBody>
      </p:sp>
      <p:sp>
        <p:nvSpPr>
          <p:cNvPr id="4" name="Tijdelijke aanduiding voor inhoud 3">
            <a:extLst>
              <a:ext uri="{FF2B5EF4-FFF2-40B4-BE49-F238E27FC236}">
                <a16:creationId xmlns:a16="http://schemas.microsoft.com/office/drawing/2014/main" id="{438557C0-D018-4A03-AB0E-0E63E44342FE}"/>
              </a:ext>
            </a:extLst>
          </p:cNvPr>
          <p:cNvSpPr>
            <a:spLocks noGrp="1"/>
          </p:cNvSpPr>
          <p:nvPr>
            <p:ph idx="1"/>
          </p:nvPr>
        </p:nvSpPr>
        <p:spPr/>
        <p:txBody>
          <a:bodyPr>
            <a:normAutofit/>
          </a:bodyPr>
          <a:lstStyle/>
          <a:p>
            <a:pPr marL="0" indent="0">
              <a:buNone/>
            </a:pPr>
            <a:r>
              <a:rPr lang="nl-NL" sz="2000" dirty="0"/>
              <a:t>Specifiek voor de casus</a:t>
            </a:r>
          </a:p>
          <a:p>
            <a:r>
              <a:rPr lang="nl-NL" sz="2000" dirty="0"/>
              <a:t>Hoe leiden we gebeurtenissen af uit gegevensmutaties?</a:t>
            </a:r>
          </a:p>
          <a:p>
            <a:r>
              <a:rPr lang="nl-NL" sz="2000" dirty="0"/>
              <a:t>Sparren met leverancier </a:t>
            </a:r>
            <a:r>
              <a:rPr lang="nl-NL" sz="2000" dirty="0" err="1"/>
              <a:t>ivm</a:t>
            </a:r>
            <a:r>
              <a:rPr lang="nl-NL" sz="2000" dirty="0"/>
              <a:t> realisatie in bestaande applicaties.</a:t>
            </a:r>
          </a:p>
          <a:p>
            <a:r>
              <a:rPr lang="nl-NL" sz="2000" dirty="0"/>
              <a:t>Beter inzicht in patronen en vraagstukken in een systeemlandschap dat toewerkt naar bevragen bij de bron. / Hoe past event-</a:t>
            </a:r>
            <a:r>
              <a:rPr lang="nl-NL" sz="2000" dirty="0" err="1"/>
              <a:t>driven</a:t>
            </a:r>
            <a:r>
              <a:rPr lang="nl-NL" sz="2000" dirty="0"/>
              <a:t> werken in een dergelijk landschap?</a:t>
            </a:r>
          </a:p>
          <a:p>
            <a:endParaRPr lang="nl-NL" sz="2000" dirty="0"/>
          </a:p>
          <a:p>
            <a:pPr marL="0" indent="0">
              <a:buNone/>
            </a:pPr>
            <a:r>
              <a:rPr lang="nl-NL" sz="2000" dirty="0"/>
              <a:t>Als gevolg van notificeren</a:t>
            </a:r>
          </a:p>
          <a:p>
            <a:r>
              <a:rPr lang="nl-NL" sz="2000" dirty="0"/>
              <a:t>Hoe zetten we gebeurtenissen om in functionele berichten?</a:t>
            </a:r>
          </a:p>
          <a:p>
            <a:r>
              <a:rPr lang="nl-NL" sz="2000" dirty="0"/>
              <a:t>Techniek: Abonneren, notificeren, technische berichten, protocollen …</a:t>
            </a:r>
          </a:p>
          <a:p>
            <a:r>
              <a:rPr lang="nl-NL" sz="2000" dirty="0"/>
              <a:t>Privacy aspecten: Een vergunningenzaak heeft wellicht doelbinding voor notificaties over overlijden, verhuizing </a:t>
            </a:r>
            <a:r>
              <a:rPr lang="nl-NL" sz="2000" dirty="0" err="1"/>
              <a:t>etc</a:t>
            </a:r>
            <a:r>
              <a:rPr lang="nl-NL" sz="2000" dirty="0"/>
              <a:t>, maar wellicht niet voor huwelijk, kind geboren etc.</a:t>
            </a:r>
          </a:p>
          <a:p>
            <a:r>
              <a:rPr lang="nl-NL" sz="2000" dirty="0"/>
              <a:t>Security: Is de oplossing voldoende secure? (Het kan immers gaan om privacy gevoelige informatie).</a:t>
            </a:r>
          </a:p>
        </p:txBody>
      </p:sp>
      <p:grpSp>
        <p:nvGrpSpPr>
          <p:cNvPr id="5" name="Groep 4">
            <a:extLst>
              <a:ext uri="{FF2B5EF4-FFF2-40B4-BE49-F238E27FC236}">
                <a16:creationId xmlns:a16="http://schemas.microsoft.com/office/drawing/2014/main" id="{F843A884-D9C9-476F-86E8-25959CB6DCED}"/>
              </a:ext>
            </a:extLst>
          </p:cNvPr>
          <p:cNvGrpSpPr/>
          <p:nvPr/>
        </p:nvGrpSpPr>
        <p:grpSpPr>
          <a:xfrm>
            <a:off x="11313296" y="5956538"/>
            <a:ext cx="825048" cy="844197"/>
            <a:chOff x="11305562" y="43120"/>
            <a:chExt cx="825048" cy="844197"/>
          </a:xfrm>
        </p:grpSpPr>
        <p:sp>
          <p:nvSpPr>
            <p:cNvPr id="6" name="Rechthoek 5">
              <a:extLst>
                <a:ext uri="{FF2B5EF4-FFF2-40B4-BE49-F238E27FC236}">
                  <a16:creationId xmlns:a16="http://schemas.microsoft.com/office/drawing/2014/main" id="{1FA42ADA-A939-4B47-BDED-CE83EAAC0843}"/>
                </a:ext>
              </a:extLst>
            </p:cNvPr>
            <p:cNvSpPr/>
            <p:nvPr/>
          </p:nvSpPr>
          <p:spPr>
            <a:xfrm>
              <a:off x="11305562" y="43120"/>
              <a:ext cx="825048" cy="84419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pic>
          <p:nvPicPr>
            <p:cNvPr id="7" name="Graphic 6" descr="Tandwielen silhouet">
              <a:extLst>
                <a:ext uri="{FF2B5EF4-FFF2-40B4-BE49-F238E27FC236}">
                  <a16:creationId xmlns:a16="http://schemas.microsoft.com/office/drawing/2014/main" id="{CB68AC7D-8D36-47D9-8ED5-C3C694CB4EC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8095" y="98161"/>
              <a:ext cx="719982" cy="719982"/>
            </a:xfrm>
            <a:prstGeom prst="rect">
              <a:avLst/>
            </a:prstGeom>
          </p:spPr>
        </p:pic>
      </p:grpSp>
    </p:spTree>
    <p:extLst>
      <p:ext uri="{BB962C8B-B14F-4D97-AF65-F5344CB8AC3E}">
        <p14:creationId xmlns:p14="http://schemas.microsoft.com/office/powerpoint/2010/main" val="2939334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
            <a:extLst>
              <a:ext uri="{FF2B5EF4-FFF2-40B4-BE49-F238E27FC236}">
                <a16:creationId xmlns:a16="http://schemas.microsoft.com/office/drawing/2014/main" id="{4DB26257-08F1-49A8-95D2-47404C8E9570}"/>
              </a:ext>
            </a:extLst>
          </p:cNvPr>
          <p:cNvSpPr txBox="1">
            <a:spLocks/>
          </p:cNvSpPr>
          <p:nvPr/>
        </p:nvSpPr>
        <p:spPr>
          <a:xfrm>
            <a:off x="113923" y="126191"/>
            <a:ext cx="10515600" cy="509993"/>
          </a:xfrm>
          <a:prstGeom prst="rect">
            <a:avLst/>
          </a:prstGeom>
        </p:spPr>
        <p:txBody>
          <a:bodyP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nl-NL" sz="2400" dirty="0"/>
              <a:t>2. </a:t>
            </a:r>
            <a:r>
              <a:rPr lang="nl-NL" sz="2400" dirty="0" err="1"/>
              <a:t>DigiLevering</a:t>
            </a:r>
            <a:endParaRPr lang="nl-NL" sz="2400" dirty="0"/>
          </a:p>
        </p:txBody>
      </p:sp>
      <p:sp>
        <p:nvSpPr>
          <p:cNvPr id="15" name="Rechthoek 14">
            <a:extLst>
              <a:ext uri="{FF2B5EF4-FFF2-40B4-BE49-F238E27FC236}">
                <a16:creationId xmlns:a16="http://schemas.microsoft.com/office/drawing/2014/main" id="{830B3C14-A67F-4EB4-91EA-972FD37A0E57}"/>
              </a:ext>
            </a:extLst>
          </p:cNvPr>
          <p:cNvSpPr/>
          <p:nvPr/>
        </p:nvSpPr>
        <p:spPr>
          <a:xfrm>
            <a:off x="9770838" y="3735175"/>
            <a:ext cx="2181346" cy="1870867"/>
          </a:xfrm>
          <a:custGeom>
            <a:avLst/>
            <a:gdLst>
              <a:gd name="connsiteX0" fmla="*/ 0 w 2181346"/>
              <a:gd name="connsiteY0" fmla="*/ 0 h 1870867"/>
              <a:gd name="connsiteX1" fmla="*/ 588963 w 2181346"/>
              <a:gd name="connsiteY1" fmla="*/ 0 h 1870867"/>
              <a:gd name="connsiteX2" fmla="*/ 1156113 w 2181346"/>
              <a:gd name="connsiteY2" fmla="*/ 0 h 1870867"/>
              <a:gd name="connsiteX3" fmla="*/ 2181346 w 2181346"/>
              <a:gd name="connsiteY3" fmla="*/ 0 h 1870867"/>
              <a:gd name="connsiteX4" fmla="*/ 2181346 w 2181346"/>
              <a:gd name="connsiteY4" fmla="*/ 567496 h 1870867"/>
              <a:gd name="connsiteX5" fmla="*/ 2181346 w 2181346"/>
              <a:gd name="connsiteY5" fmla="*/ 1228536 h 1870867"/>
              <a:gd name="connsiteX6" fmla="*/ 2181346 w 2181346"/>
              <a:gd name="connsiteY6" fmla="*/ 1870867 h 1870867"/>
              <a:gd name="connsiteX7" fmla="*/ 1679636 w 2181346"/>
              <a:gd name="connsiteY7" fmla="*/ 1870867 h 1870867"/>
              <a:gd name="connsiteX8" fmla="*/ 1156113 w 2181346"/>
              <a:gd name="connsiteY8" fmla="*/ 1870867 h 1870867"/>
              <a:gd name="connsiteX9" fmla="*/ 676217 w 2181346"/>
              <a:gd name="connsiteY9" fmla="*/ 1870867 h 1870867"/>
              <a:gd name="connsiteX10" fmla="*/ 0 w 2181346"/>
              <a:gd name="connsiteY10" fmla="*/ 1870867 h 1870867"/>
              <a:gd name="connsiteX11" fmla="*/ 0 w 2181346"/>
              <a:gd name="connsiteY11" fmla="*/ 1228536 h 1870867"/>
              <a:gd name="connsiteX12" fmla="*/ 0 w 2181346"/>
              <a:gd name="connsiteY12" fmla="*/ 661040 h 1870867"/>
              <a:gd name="connsiteX13" fmla="*/ 0 w 2181346"/>
              <a:gd name="connsiteY13" fmla="*/ 0 h 187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81346" h="1870867" fill="none" extrusionOk="0">
                <a:moveTo>
                  <a:pt x="0" y="0"/>
                </a:moveTo>
                <a:cubicBezTo>
                  <a:pt x="270448" y="-18832"/>
                  <a:pt x="397129" y="-21578"/>
                  <a:pt x="588963" y="0"/>
                </a:cubicBezTo>
                <a:cubicBezTo>
                  <a:pt x="780797" y="21578"/>
                  <a:pt x="1040268" y="14012"/>
                  <a:pt x="1156113" y="0"/>
                </a:cubicBezTo>
                <a:cubicBezTo>
                  <a:pt x="1271958" y="-14012"/>
                  <a:pt x="1815175" y="-20391"/>
                  <a:pt x="2181346" y="0"/>
                </a:cubicBezTo>
                <a:cubicBezTo>
                  <a:pt x="2192285" y="249975"/>
                  <a:pt x="2205945" y="357189"/>
                  <a:pt x="2181346" y="567496"/>
                </a:cubicBezTo>
                <a:cubicBezTo>
                  <a:pt x="2156747" y="777803"/>
                  <a:pt x="2189838" y="1078585"/>
                  <a:pt x="2181346" y="1228536"/>
                </a:cubicBezTo>
                <a:cubicBezTo>
                  <a:pt x="2172854" y="1378487"/>
                  <a:pt x="2195623" y="1648807"/>
                  <a:pt x="2181346" y="1870867"/>
                </a:cubicBezTo>
                <a:cubicBezTo>
                  <a:pt x="2045711" y="1880392"/>
                  <a:pt x="1851026" y="1867301"/>
                  <a:pt x="1679636" y="1870867"/>
                </a:cubicBezTo>
                <a:cubicBezTo>
                  <a:pt x="1508246" y="1874434"/>
                  <a:pt x="1318064" y="1856532"/>
                  <a:pt x="1156113" y="1870867"/>
                </a:cubicBezTo>
                <a:cubicBezTo>
                  <a:pt x="994162" y="1885202"/>
                  <a:pt x="792187" y="1853605"/>
                  <a:pt x="676217" y="1870867"/>
                </a:cubicBezTo>
                <a:cubicBezTo>
                  <a:pt x="560247" y="1888129"/>
                  <a:pt x="174571" y="1873384"/>
                  <a:pt x="0" y="1870867"/>
                </a:cubicBezTo>
                <a:cubicBezTo>
                  <a:pt x="16307" y="1586030"/>
                  <a:pt x="27212" y="1428912"/>
                  <a:pt x="0" y="1228536"/>
                </a:cubicBezTo>
                <a:cubicBezTo>
                  <a:pt x="-27212" y="1028160"/>
                  <a:pt x="21477" y="877975"/>
                  <a:pt x="0" y="661040"/>
                </a:cubicBezTo>
                <a:cubicBezTo>
                  <a:pt x="-21477" y="444105"/>
                  <a:pt x="24698" y="276063"/>
                  <a:pt x="0" y="0"/>
                </a:cubicBezTo>
                <a:close/>
              </a:path>
              <a:path w="2181346" h="1870867" stroke="0" extrusionOk="0">
                <a:moveTo>
                  <a:pt x="0" y="0"/>
                </a:moveTo>
                <a:cubicBezTo>
                  <a:pt x="185392" y="-4760"/>
                  <a:pt x="283172" y="21169"/>
                  <a:pt x="523523" y="0"/>
                </a:cubicBezTo>
                <a:cubicBezTo>
                  <a:pt x="763874" y="-21169"/>
                  <a:pt x="890420" y="-17163"/>
                  <a:pt x="1003419" y="0"/>
                </a:cubicBezTo>
                <a:cubicBezTo>
                  <a:pt x="1116418" y="17163"/>
                  <a:pt x="1346098" y="24684"/>
                  <a:pt x="1592383" y="0"/>
                </a:cubicBezTo>
                <a:cubicBezTo>
                  <a:pt x="1838668" y="-24684"/>
                  <a:pt x="1964428" y="135"/>
                  <a:pt x="2181346" y="0"/>
                </a:cubicBezTo>
                <a:cubicBezTo>
                  <a:pt x="2183324" y="156077"/>
                  <a:pt x="2186809" y="449766"/>
                  <a:pt x="2181346" y="604914"/>
                </a:cubicBezTo>
                <a:cubicBezTo>
                  <a:pt x="2175883" y="760062"/>
                  <a:pt x="2170050" y="907982"/>
                  <a:pt x="2181346" y="1191119"/>
                </a:cubicBezTo>
                <a:cubicBezTo>
                  <a:pt x="2192642" y="1474256"/>
                  <a:pt x="2185000" y="1698178"/>
                  <a:pt x="2181346" y="1870867"/>
                </a:cubicBezTo>
                <a:cubicBezTo>
                  <a:pt x="2027111" y="1866622"/>
                  <a:pt x="1834723" y="1886808"/>
                  <a:pt x="1636010" y="1870867"/>
                </a:cubicBezTo>
                <a:cubicBezTo>
                  <a:pt x="1437297" y="1854926"/>
                  <a:pt x="1261499" y="1854448"/>
                  <a:pt x="1156113" y="1870867"/>
                </a:cubicBezTo>
                <a:cubicBezTo>
                  <a:pt x="1050727" y="1887286"/>
                  <a:pt x="848944" y="1882499"/>
                  <a:pt x="610777" y="1870867"/>
                </a:cubicBezTo>
                <a:cubicBezTo>
                  <a:pt x="372610" y="1859235"/>
                  <a:pt x="252526" y="1861423"/>
                  <a:pt x="0" y="1870867"/>
                </a:cubicBezTo>
                <a:cubicBezTo>
                  <a:pt x="4495" y="1645087"/>
                  <a:pt x="14244" y="1469604"/>
                  <a:pt x="0" y="1265953"/>
                </a:cubicBezTo>
                <a:cubicBezTo>
                  <a:pt x="-14244" y="1062302"/>
                  <a:pt x="8646" y="879689"/>
                  <a:pt x="0" y="661040"/>
                </a:cubicBezTo>
                <a:cubicBezTo>
                  <a:pt x="-8646" y="442391"/>
                  <a:pt x="-28151" y="306578"/>
                  <a:pt x="0" y="0"/>
                </a:cubicBezTo>
                <a:close/>
              </a:path>
            </a:pathLst>
          </a:custGeom>
          <a:solidFill>
            <a:schemeClr val="accent2">
              <a:lumMod val="20000"/>
              <a:lumOff val="80000"/>
            </a:schemeClr>
          </a:solidFill>
          <a:ln>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1">
            <a:schemeClr val="accent2"/>
          </a:lnRef>
          <a:fillRef idx="2">
            <a:schemeClr val="accent2"/>
          </a:fillRef>
          <a:effectRef idx="1">
            <a:schemeClr val="accent2"/>
          </a:effectRef>
          <a:fontRef idx="minor">
            <a:schemeClr val="dk1"/>
          </a:fontRef>
        </p:style>
        <p:txBody>
          <a:bodyPr rtlCol="0" anchor="t"/>
          <a:lstStyle/>
          <a:p>
            <a:r>
              <a:rPr lang="nl-NL" dirty="0"/>
              <a:t>Gemeente B</a:t>
            </a:r>
          </a:p>
        </p:txBody>
      </p:sp>
      <p:sp>
        <p:nvSpPr>
          <p:cNvPr id="16" name="Rechthoek 15">
            <a:extLst>
              <a:ext uri="{FF2B5EF4-FFF2-40B4-BE49-F238E27FC236}">
                <a16:creationId xmlns:a16="http://schemas.microsoft.com/office/drawing/2014/main" id="{02401B4D-35C2-4902-AD2B-D5312B7C6807}"/>
              </a:ext>
            </a:extLst>
          </p:cNvPr>
          <p:cNvSpPr/>
          <p:nvPr/>
        </p:nvSpPr>
        <p:spPr>
          <a:xfrm>
            <a:off x="2866177" y="732502"/>
            <a:ext cx="1918918" cy="2414307"/>
          </a:xfrm>
          <a:prstGeom prst="rect">
            <a:avLst/>
          </a:prstGeom>
          <a:solidFill>
            <a:schemeClr val="accent6">
              <a:lumMod val="20000"/>
              <a:lumOff val="80000"/>
            </a:schemeClr>
          </a:solidFill>
        </p:spPr>
        <p:style>
          <a:lnRef idx="1">
            <a:schemeClr val="accent6"/>
          </a:lnRef>
          <a:fillRef idx="2">
            <a:schemeClr val="accent6"/>
          </a:fillRef>
          <a:effectRef idx="1">
            <a:schemeClr val="accent6"/>
          </a:effectRef>
          <a:fontRef idx="minor">
            <a:schemeClr val="dk1"/>
          </a:fontRef>
        </p:style>
        <p:txBody>
          <a:bodyPr rtlCol="0" anchor="t"/>
          <a:lstStyle/>
          <a:p>
            <a:r>
              <a:rPr lang="nl-NL"/>
              <a:t>RVIG</a:t>
            </a:r>
          </a:p>
        </p:txBody>
      </p:sp>
      <p:sp>
        <p:nvSpPr>
          <p:cNvPr id="17" name="Rechthoek 16">
            <a:extLst>
              <a:ext uri="{FF2B5EF4-FFF2-40B4-BE49-F238E27FC236}">
                <a16:creationId xmlns:a16="http://schemas.microsoft.com/office/drawing/2014/main" id="{50FDD1C3-39DD-4F70-B9F3-514429033B78}"/>
              </a:ext>
            </a:extLst>
          </p:cNvPr>
          <p:cNvSpPr/>
          <p:nvPr/>
        </p:nvSpPr>
        <p:spPr>
          <a:xfrm>
            <a:off x="3157711" y="1174843"/>
            <a:ext cx="1371599" cy="788909"/>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a:solidFill>
                  <a:schemeClr val="tx1"/>
                </a:solidFill>
              </a:rPr>
              <a:t>BRP</a:t>
            </a:r>
          </a:p>
        </p:txBody>
      </p:sp>
      <p:sp>
        <p:nvSpPr>
          <p:cNvPr id="18" name="Stroomdiagram: Magnetische schijf 17">
            <a:extLst>
              <a:ext uri="{FF2B5EF4-FFF2-40B4-BE49-F238E27FC236}">
                <a16:creationId xmlns:a16="http://schemas.microsoft.com/office/drawing/2014/main" id="{7C367912-C318-4F0E-9EE3-102CC39CFCC1}"/>
              </a:ext>
            </a:extLst>
          </p:cNvPr>
          <p:cNvSpPr/>
          <p:nvPr/>
        </p:nvSpPr>
        <p:spPr>
          <a:xfrm>
            <a:off x="4249101" y="924708"/>
            <a:ext cx="506896" cy="500270"/>
          </a:xfrm>
          <a:prstGeom prst="flowChartMagneticDisk">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sz="1400">
              <a:solidFill>
                <a:schemeClr val="tx1"/>
              </a:solidFill>
            </a:endParaRPr>
          </a:p>
        </p:txBody>
      </p:sp>
      <p:sp>
        <p:nvSpPr>
          <p:cNvPr id="19" name="Rechthoek 18">
            <a:extLst>
              <a:ext uri="{FF2B5EF4-FFF2-40B4-BE49-F238E27FC236}">
                <a16:creationId xmlns:a16="http://schemas.microsoft.com/office/drawing/2014/main" id="{D91AFB39-3F9A-495F-9878-AADDF3B08EE5}"/>
              </a:ext>
            </a:extLst>
          </p:cNvPr>
          <p:cNvSpPr/>
          <p:nvPr/>
        </p:nvSpPr>
        <p:spPr>
          <a:xfrm>
            <a:off x="5543080" y="732502"/>
            <a:ext cx="3477216" cy="2414307"/>
          </a:xfrm>
          <a:prstGeom prst="rect">
            <a:avLst/>
          </a:prstGeom>
          <a:solidFill>
            <a:schemeClr val="accent5">
              <a:lumMod val="20000"/>
              <a:lumOff val="80000"/>
            </a:schemeClr>
          </a:solidFill>
          <a:ln/>
        </p:spPr>
        <p:style>
          <a:lnRef idx="1">
            <a:schemeClr val="accent1"/>
          </a:lnRef>
          <a:fillRef idx="2">
            <a:schemeClr val="accent1"/>
          </a:fillRef>
          <a:effectRef idx="1">
            <a:schemeClr val="accent1"/>
          </a:effectRef>
          <a:fontRef idx="minor">
            <a:schemeClr val="dk1"/>
          </a:fontRef>
        </p:style>
        <p:txBody>
          <a:bodyPr rtlCol="0" anchor="t"/>
          <a:lstStyle/>
          <a:p>
            <a:r>
              <a:rPr lang="nl-NL" err="1"/>
              <a:t>Logius</a:t>
            </a:r>
            <a:endParaRPr lang="nl-NL"/>
          </a:p>
        </p:txBody>
      </p:sp>
      <p:sp>
        <p:nvSpPr>
          <p:cNvPr id="20" name="Rechthoek 19">
            <a:extLst>
              <a:ext uri="{FF2B5EF4-FFF2-40B4-BE49-F238E27FC236}">
                <a16:creationId xmlns:a16="http://schemas.microsoft.com/office/drawing/2014/main" id="{33E5793E-672D-45D8-8541-68EF0F9EAA3E}"/>
              </a:ext>
            </a:extLst>
          </p:cNvPr>
          <p:cNvSpPr/>
          <p:nvPr/>
        </p:nvSpPr>
        <p:spPr>
          <a:xfrm>
            <a:off x="5765574" y="2077109"/>
            <a:ext cx="1371599" cy="783318"/>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err="1">
                <a:solidFill>
                  <a:schemeClr val="tx1"/>
                </a:solidFill>
              </a:rPr>
              <a:t>DigiLevering</a:t>
            </a:r>
            <a:endParaRPr lang="nl-NL" sz="1400">
              <a:solidFill>
                <a:schemeClr val="tx1"/>
              </a:solidFill>
            </a:endParaRPr>
          </a:p>
        </p:txBody>
      </p:sp>
      <p:sp>
        <p:nvSpPr>
          <p:cNvPr id="21" name="Rechthoek 20">
            <a:extLst>
              <a:ext uri="{FF2B5EF4-FFF2-40B4-BE49-F238E27FC236}">
                <a16:creationId xmlns:a16="http://schemas.microsoft.com/office/drawing/2014/main" id="{47FE100C-629B-4FA3-98A0-50770D9C5A9F}"/>
              </a:ext>
            </a:extLst>
          </p:cNvPr>
          <p:cNvSpPr/>
          <p:nvPr/>
        </p:nvSpPr>
        <p:spPr>
          <a:xfrm>
            <a:off x="3161155" y="2073626"/>
            <a:ext cx="1368155" cy="786801"/>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GBA</a:t>
            </a:r>
          </a:p>
          <a:p>
            <a:pPr algn="ctr"/>
            <a:r>
              <a:rPr lang="nl-NL" sz="1400" dirty="0" err="1">
                <a:solidFill>
                  <a:schemeClr val="tx1"/>
                </a:solidFill>
              </a:rPr>
              <a:t>Mail-box</a:t>
            </a:r>
            <a:endParaRPr lang="nl-NL" sz="1400" dirty="0">
              <a:solidFill>
                <a:schemeClr val="tx1"/>
              </a:solidFill>
            </a:endParaRPr>
          </a:p>
        </p:txBody>
      </p:sp>
      <p:sp>
        <p:nvSpPr>
          <p:cNvPr id="22" name="Rechthoek 21">
            <a:extLst>
              <a:ext uri="{FF2B5EF4-FFF2-40B4-BE49-F238E27FC236}">
                <a16:creationId xmlns:a16="http://schemas.microsoft.com/office/drawing/2014/main" id="{10F4B067-1540-41AD-9A0F-3DDFD6E554AF}"/>
              </a:ext>
            </a:extLst>
          </p:cNvPr>
          <p:cNvSpPr/>
          <p:nvPr/>
        </p:nvSpPr>
        <p:spPr>
          <a:xfrm>
            <a:off x="9770838" y="732502"/>
            <a:ext cx="2181346" cy="2414307"/>
          </a:xfrm>
          <a:prstGeom prst="rect">
            <a:avLst/>
          </a:prstGeom>
          <a:solidFill>
            <a:schemeClr val="accent2">
              <a:lumMod val="20000"/>
              <a:lumOff val="80000"/>
            </a:schemeClr>
          </a:solidFill>
          <a:ln/>
        </p:spPr>
        <p:style>
          <a:lnRef idx="1">
            <a:schemeClr val="accent2"/>
          </a:lnRef>
          <a:fillRef idx="2">
            <a:schemeClr val="accent2"/>
          </a:fillRef>
          <a:effectRef idx="1">
            <a:schemeClr val="accent2"/>
          </a:effectRef>
          <a:fontRef idx="minor">
            <a:schemeClr val="dk1"/>
          </a:fontRef>
        </p:style>
        <p:txBody>
          <a:bodyPr rtlCol="0" anchor="t"/>
          <a:lstStyle/>
          <a:p>
            <a:r>
              <a:rPr lang="nl-NL" dirty="0"/>
              <a:t>Gemeente B</a:t>
            </a:r>
          </a:p>
        </p:txBody>
      </p:sp>
      <p:sp>
        <p:nvSpPr>
          <p:cNvPr id="23" name="Pijl: rechts 22">
            <a:extLst>
              <a:ext uri="{FF2B5EF4-FFF2-40B4-BE49-F238E27FC236}">
                <a16:creationId xmlns:a16="http://schemas.microsoft.com/office/drawing/2014/main" id="{7FD79A94-DECC-46CE-8C83-DD5C49FECFDF}"/>
              </a:ext>
            </a:extLst>
          </p:cNvPr>
          <p:cNvSpPr/>
          <p:nvPr/>
        </p:nvSpPr>
        <p:spPr>
          <a:xfrm>
            <a:off x="4689719" y="2336524"/>
            <a:ext cx="992694"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24" name="Pijl: rechts 23">
            <a:extLst>
              <a:ext uri="{FF2B5EF4-FFF2-40B4-BE49-F238E27FC236}">
                <a16:creationId xmlns:a16="http://schemas.microsoft.com/office/drawing/2014/main" id="{FEC2DD28-82DA-445A-96F7-DCAB0F7C07FA}"/>
              </a:ext>
            </a:extLst>
          </p:cNvPr>
          <p:cNvSpPr/>
          <p:nvPr/>
        </p:nvSpPr>
        <p:spPr>
          <a:xfrm rot="18544079">
            <a:off x="7138624" y="1807897"/>
            <a:ext cx="278090" cy="208230"/>
          </a:xfrm>
          <a:prstGeom prst="rightArrow">
            <a:avLst>
              <a:gd name="adj1" fmla="val 50000"/>
              <a:gd name="adj2" fmla="val 50000"/>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25" name="Pijl: rechts 24">
            <a:extLst>
              <a:ext uri="{FF2B5EF4-FFF2-40B4-BE49-F238E27FC236}">
                <a16:creationId xmlns:a16="http://schemas.microsoft.com/office/drawing/2014/main" id="{FFFAF716-4CBF-414F-91C3-CC2B4E4BF6AF}"/>
              </a:ext>
            </a:extLst>
          </p:cNvPr>
          <p:cNvSpPr/>
          <p:nvPr/>
        </p:nvSpPr>
        <p:spPr>
          <a:xfrm>
            <a:off x="7220334" y="2339249"/>
            <a:ext cx="2440529" cy="220009"/>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26" name="Rechthoek 25">
            <a:extLst>
              <a:ext uri="{FF2B5EF4-FFF2-40B4-BE49-F238E27FC236}">
                <a16:creationId xmlns:a16="http://schemas.microsoft.com/office/drawing/2014/main" id="{EE35366D-B9C2-4AE4-8E5F-90450045B5FF}"/>
              </a:ext>
            </a:extLst>
          </p:cNvPr>
          <p:cNvSpPr/>
          <p:nvPr/>
        </p:nvSpPr>
        <p:spPr>
          <a:xfrm>
            <a:off x="10137293" y="2073626"/>
            <a:ext cx="1371599" cy="786802"/>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err="1">
                <a:solidFill>
                  <a:schemeClr val="tx1"/>
                </a:solidFill>
              </a:rPr>
              <a:t>Vakapplicatie</a:t>
            </a:r>
            <a:endParaRPr lang="nl-NL" sz="1400" dirty="0">
              <a:solidFill>
                <a:schemeClr val="tx1"/>
              </a:solidFill>
            </a:endParaRPr>
          </a:p>
        </p:txBody>
      </p:sp>
      <p:cxnSp>
        <p:nvCxnSpPr>
          <p:cNvPr id="27" name="Rechte verbindingslijn 26">
            <a:extLst>
              <a:ext uri="{FF2B5EF4-FFF2-40B4-BE49-F238E27FC236}">
                <a16:creationId xmlns:a16="http://schemas.microsoft.com/office/drawing/2014/main" id="{1850D6C8-1A0C-4A1F-ADC4-49ABEBDF781C}"/>
              </a:ext>
            </a:extLst>
          </p:cNvPr>
          <p:cNvCxnSpPr>
            <a:cxnSpLocks/>
          </p:cNvCxnSpPr>
          <p:nvPr/>
        </p:nvCxnSpPr>
        <p:spPr>
          <a:xfrm>
            <a:off x="9544713" y="2240937"/>
            <a:ext cx="439615" cy="386862"/>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28" name="Rechte verbindingslijn 27">
            <a:extLst>
              <a:ext uri="{FF2B5EF4-FFF2-40B4-BE49-F238E27FC236}">
                <a16:creationId xmlns:a16="http://schemas.microsoft.com/office/drawing/2014/main" id="{9A83043E-683A-4C6F-B8A6-1E2169503FBF}"/>
              </a:ext>
            </a:extLst>
          </p:cNvPr>
          <p:cNvCxnSpPr>
            <a:cxnSpLocks/>
          </p:cNvCxnSpPr>
          <p:nvPr/>
        </p:nvCxnSpPr>
        <p:spPr>
          <a:xfrm flipV="1">
            <a:off x="9544712" y="2284369"/>
            <a:ext cx="439615" cy="365314"/>
          </a:xfrm>
          <a:prstGeom prst="line">
            <a:avLst/>
          </a:prstGeom>
          <a:ln w="38100"/>
        </p:spPr>
        <p:style>
          <a:lnRef idx="3">
            <a:schemeClr val="accent2"/>
          </a:lnRef>
          <a:fillRef idx="0">
            <a:schemeClr val="accent2"/>
          </a:fillRef>
          <a:effectRef idx="2">
            <a:schemeClr val="accent2"/>
          </a:effectRef>
          <a:fontRef idx="minor">
            <a:schemeClr val="tx1"/>
          </a:fontRef>
        </p:style>
      </p:cxnSp>
      <p:sp>
        <p:nvSpPr>
          <p:cNvPr id="29" name="Rechthoek 28">
            <a:extLst>
              <a:ext uri="{FF2B5EF4-FFF2-40B4-BE49-F238E27FC236}">
                <a16:creationId xmlns:a16="http://schemas.microsoft.com/office/drawing/2014/main" id="{F65F4769-FC79-4E14-8B17-F1E5DADD050D}"/>
              </a:ext>
            </a:extLst>
          </p:cNvPr>
          <p:cNvSpPr/>
          <p:nvPr/>
        </p:nvSpPr>
        <p:spPr>
          <a:xfrm>
            <a:off x="239816" y="732502"/>
            <a:ext cx="1918918" cy="2438905"/>
          </a:xfrm>
          <a:prstGeom prst="rect">
            <a:avLst/>
          </a:prstGeom>
          <a:solidFill>
            <a:schemeClr val="accent2">
              <a:lumMod val="20000"/>
              <a:lumOff val="80000"/>
            </a:schemeClr>
          </a:solidFill>
          <a:ln/>
        </p:spPr>
        <p:style>
          <a:lnRef idx="1">
            <a:schemeClr val="accent2"/>
          </a:lnRef>
          <a:fillRef idx="2">
            <a:schemeClr val="accent2"/>
          </a:fillRef>
          <a:effectRef idx="1">
            <a:schemeClr val="accent2"/>
          </a:effectRef>
          <a:fontRef idx="minor">
            <a:schemeClr val="dk1"/>
          </a:fontRef>
        </p:style>
        <p:txBody>
          <a:bodyPr rtlCol="0" anchor="t"/>
          <a:lstStyle/>
          <a:p>
            <a:r>
              <a:rPr lang="nl-NL" dirty="0"/>
              <a:t>Gemeente A</a:t>
            </a:r>
          </a:p>
        </p:txBody>
      </p:sp>
      <p:sp>
        <p:nvSpPr>
          <p:cNvPr id="30" name="Rechthoek 29">
            <a:extLst>
              <a:ext uri="{FF2B5EF4-FFF2-40B4-BE49-F238E27FC236}">
                <a16:creationId xmlns:a16="http://schemas.microsoft.com/office/drawing/2014/main" id="{14FF1515-6945-4B93-8FD5-41890B00C55D}"/>
              </a:ext>
            </a:extLst>
          </p:cNvPr>
          <p:cNvSpPr/>
          <p:nvPr/>
        </p:nvSpPr>
        <p:spPr>
          <a:xfrm>
            <a:off x="513475" y="2073626"/>
            <a:ext cx="1371599" cy="788909"/>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Burgerzaken</a:t>
            </a:r>
          </a:p>
        </p:txBody>
      </p:sp>
      <p:sp>
        <p:nvSpPr>
          <p:cNvPr id="31" name="Pijl: omhoog/omlaag 30">
            <a:extLst>
              <a:ext uri="{FF2B5EF4-FFF2-40B4-BE49-F238E27FC236}">
                <a16:creationId xmlns:a16="http://schemas.microsoft.com/office/drawing/2014/main" id="{1EF3FBDB-05A7-440E-B94B-CA3C941400D0}"/>
              </a:ext>
            </a:extLst>
          </p:cNvPr>
          <p:cNvSpPr/>
          <p:nvPr/>
        </p:nvSpPr>
        <p:spPr>
          <a:xfrm>
            <a:off x="3753993" y="1870153"/>
            <a:ext cx="179176" cy="297073"/>
          </a:xfrm>
          <a:prstGeom prst="upDown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32" name="Pijl: rechts 31">
            <a:extLst>
              <a:ext uri="{FF2B5EF4-FFF2-40B4-BE49-F238E27FC236}">
                <a16:creationId xmlns:a16="http://schemas.microsoft.com/office/drawing/2014/main" id="{B0082FA8-DF02-4ECF-AFBA-B279CA56C51D}"/>
              </a:ext>
            </a:extLst>
          </p:cNvPr>
          <p:cNvSpPr/>
          <p:nvPr/>
        </p:nvSpPr>
        <p:spPr>
          <a:xfrm>
            <a:off x="2045482" y="2336524"/>
            <a:ext cx="1010569" cy="20823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33" name="Rechthoek 32">
            <a:extLst>
              <a:ext uri="{FF2B5EF4-FFF2-40B4-BE49-F238E27FC236}">
                <a16:creationId xmlns:a16="http://schemas.microsoft.com/office/drawing/2014/main" id="{FE5C2350-786D-42D0-B599-BEC2EBBF0551}"/>
              </a:ext>
            </a:extLst>
          </p:cNvPr>
          <p:cNvSpPr/>
          <p:nvPr/>
        </p:nvSpPr>
        <p:spPr>
          <a:xfrm>
            <a:off x="7388632" y="960200"/>
            <a:ext cx="1371599" cy="783318"/>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err="1">
                <a:solidFill>
                  <a:schemeClr val="tx1"/>
                </a:solidFill>
              </a:rPr>
              <a:t>MijnOverheid</a:t>
            </a:r>
            <a:endParaRPr lang="nl-NL" sz="1400" dirty="0">
              <a:solidFill>
                <a:schemeClr val="tx1"/>
              </a:solidFill>
            </a:endParaRPr>
          </a:p>
        </p:txBody>
      </p:sp>
      <p:sp>
        <p:nvSpPr>
          <p:cNvPr id="34" name="Rechthoek 33">
            <a:extLst>
              <a:ext uri="{FF2B5EF4-FFF2-40B4-BE49-F238E27FC236}">
                <a16:creationId xmlns:a16="http://schemas.microsoft.com/office/drawing/2014/main" id="{76F0C3EB-CC8A-4F6B-817F-871841ABF76B}"/>
              </a:ext>
            </a:extLst>
          </p:cNvPr>
          <p:cNvSpPr/>
          <p:nvPr/>
        </p:nvSpPr>
        <p:spPr>
          <a:xfrm>
            <a:off x="232372" y="3735176"/>
            <a:ext cx="8787924" cy="1870866"/>
          </a:xfrm>
          <a:custGeom>
            <a:avLst/>
            <a:gdLst>
              <a:gd name="connsiteX0" fmla="*/ 0 w 8787924"/>
              <a:gd name="connsiteY0" fmla="*/ 0 h 1870866"/>
              <a:gd name="connsiteX1" fmla="*/ 763873 w 8787924"/>
              <a:gd name="connsiteY1" fmla="*/ 0 h 1870866"/>
              <a:gd name="connsiteX2" fmla="*/ 1615626 w 8787924"/>
              <a:gd name="connsiteY2" fmla="*/ 0 h 1870866"/>
              <a:gd name="connsiteX3" fmla="*/ 2115862 w 8787924"/>
              <a:gd name="connsiteY3" fmla="*/ 0 h 1870866"/>
              <a:gd name="connsiteX4" fmla="*/ 2879735 w 8787924"/>
              <a:gd name="connsiteY4" fmla="*/ 0 h 1870866"/>
              <a:gd name="connsiteX5" fmla="*/ 3379971 w 8787924"/>
              <a:gd name="connsiteY5" fmla="*/ 0 h 1870866"/>
              <a:gd name="connsiteX6" fmla="*/ 4055965 w 8787924"/>
              <a:gd name="connsiteY6" fmla="*/ 0 h 1870866"/>
              <a:gd name="connsiteX7" fmla="*/ 4819838 w 8787924"/>
              <a:gd name="connsiteY7" fmla="*/ 0 h 1870866"/>
              <a:gd name="connsiteX8" fmla="*/ 5232195 w 8787924"/>
              <a:gd name="connsiteY8" fmla="*/ 0 h 1870866"/>
              <a:gd name="connsiteX9" fmla="*/ 5644551 w 8787924"/>
              <a:gd name="connsiteY9" fmla="*/ 0 h 1870866"/>
              <a:gd name="connsiteX10" fmla="*/ 6496304 w 8787924"/>
              <a:gd name="connsiteY10" fmla="*/ 0 h 1870866"/>
              <a:gd name="connsiteX11" fmla="*/ 7172298 w 8787924"/>
              <a:gd name="connsiteY11" fmla="*/ 0 h 1870866"/>
              <a:gd name="connsiteX12" fmla="*/ 7584654 w 8787924"/>
              <a:gd name="connsiteY12" fmla="*/ 0 h 1870866"/>
              <a:gd name="connsiteX13" fmla="*/ 8787924 w 8787924"/>
              <a:gd name="connsiteY13" fmla="*/ 0 h 1870866"/>
              <a:gd name="connsiteX14" fmla="*/ 8787924 w 8787924"/>
              <a:gd name="connsiteY14" fmla="*/ 661039 h 1870866"/>
              <a:gd name="connsiteX15" fmla="*/ 8787924 w 8787924"/>
              <a:gd name="connsiteY15" fmla="*/ 1247244 h 1870866"/>
              <a:gd name="connsiteX16" fmla="*/ 8787924 w 8787924"/>
              <a:gd name="connsiteY16" fmla="*/ 1870866 h 1870866"/>
              <a:gd name="connsiteX17" fmla="*/ 8375568 w 8787924"/>
              <a:gd name="connsiteY17" fmla="*/ 1870866 h 1870866"/>
              <a:gd name="connsiteX18" fmla="*/ 7523815 w 8787924"/>
              <a:gd name="connsiteY18" fmla="*/ 1870866 h 1870866"/>
              <a:gd name="connsiteX19" fmla="*/ 6759942 w 8787924"/>
              <a:gd name="connsiteY19" fmla="*/ 1870866 h 1870866"/>
              <a:gd name="connsiteX20" fmla="*/ 5996068 w 8787924"/>
              <a:gd name="connsiteY20" fmla="*/ 1870866 h 1870866"/>
              <a:gd name="connsiteX21" fmla="*/ 5232195 w 8787924"/>
              <a:gd name="connsiteY21" fmla="*/ 1870866 h 1870866"/>
              <a:gd name="connsiteX22" fmla="*/ 4731959 w 8787924"/>
              <a:gd name="connsiteY22" fmla="*/ 1870866 h 1870866"/>
              <a:gd name="connsiteX23" fmla="*/ 3880206 w 8787924"/>
              <a:gd name="connsiteY23" fmla="*/ 1870866 h 1870866"/>
              <a:gd name="connsiteX24" fmla="*/ 3204212 w 8787924"/>
              <a:gd name="connsiteY24" fmla="*/ 1870866 h 1870866"/>
              <a:gd name="connsiteX25" fmla="*/ 2791856 w 8787924"/>
              <a:gd name="connsiteY25" fmla="*/ 1870866 h 1870866"/>
              <a:gd name="connsiteX26" fmla="*/ 2115862 w 8787924"/>
              <a:gd name="connsiteY26" fmla="*/ 1870866 h 1870866"/>
              <a:gd name="connsiteX27" fmla="*/ 1527747 w 8787924"/>
              <a:gd name="connsiteY27" fmla="*/ 1870866 h 1870866"/>
              <a:gd name="connsiteX28" fmla="*/ 939632 w 8787924"/>
              <a:gd name="connsiteY28" fmla="*/ 1870866 h 1870866"/>
              <a:gd name="connsiteX29" fmla="*/ 0 w 8787924"/>
              <a:gd name="connsiteY29" fmla="*/ 1870866 h 1870866"/>
              <a:gd name="connsiteX30" fmla="*/ 0 w 8787924"/>
              <a:gd name="connsiteY30" fmla="*/ 1265953 h 1870866"/>
              <a:gd name="connsiteX31" fmla="*/ 0 w 8787924"/>
              <a:gd name="connsiteY31" fmla="*/ 623622 h 1870866"/>
              <a:gd name="connsiteX32" fmla="*/ 0 w 8787924"/>
              <a:gd name="connsiteY32" fmla="*/ 0 h 1870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787924" h="1870866" fill="none" extrusionOk="0">
                <a:moveTo>
                  <a:pt x="0" y="0"/>
                </a:moveTo>
                <a:cubicBezTo>
                  <a:pt x="348633" y="11852"/>
                  <a:pt x="499090" y="33755"/>
                  <a:pt x="763873" y="0"/>
                </a:cubicBezTo>
                <a:cubicBezTo>
                  <a:pt x="1028656" y="-33755"/>
                  <a:pt x="1302030" y="27440"/>
                  <a:pt x="1615626" y="0"/>
                </a:cubicBezTo>
                <a:cubicBezTo>
                  <a:pt x="1929222" y="-27440"/>
                  <a:pt x="1950370" y="11347"/>
                  <a:pt x="2115862" y="0"/>
                </a:cubicBezTo>
                <a:cubicBezTo>
                  <a:pt x="2281354" y="-11347"/>
                  <a:pt x="2685967" y="8563"/>
                  <a:pt x="2879735" y="0"/>
                </a:cubicBezTo>
                <a:cubicBezTo>
                  <a:pt x="3073503" y="-8563"/>
                  <a:pt x="3251909" y="-4235"/>
                  <a:pt x="3379971" y="0"/>
                </a:cubicBezTo>
                <a:cubicBezTo>
                  <a:pt x="3508033" y="4235"/>
                  <a:pt x="3754945" y="-18717"/>
                  <a:pt x="4055965" y="0"/>
                </a:cubicBezTo>
                <a:cubicBezTo>
                  <a:pt x="4356985" y="18717"/>
                  <a:pt x="4481005" y="-18908"/>
                  <a:pt x="4819838" y="0"/>
                </a:cubicBezTo>
                <a:cubicBezTo>
                  <a:pt x="5158671" y="18908"/>
                  <a:pt x="5081266" y="-14705"/>
                  <a:pt x="5232195" y="0"/>
                </a:cubicBezTo>
                <a:cubicBezTo>
                  <a:pt x="5383124" y="14705"/>
                  <a:pt x="5481185" y="-11660"/>
                  <a:pt x="5644551" y="0"/>
                </a:cubicBezTo>
                <a:cubicBezTo>
                  <a:pt x="5807917" y="11660"/>
                  <a:pt x="6134582" y="1065"/>
                  <a:pt x="6496304" y="0"/>
                </a:cubicBezTo>
                <a:cubicBezTo>
                  <a:pt x="6858026" y="-1065"/>
                  <a:pt x="7024086" y="-32140"/>
                  <a:pt x="7172298" y="0"/>
                </a:cubicBezTo>
                <a:cubicBezTo>
                  <a:pt x="7320510" y="32140"/>
                  <a:pt x="7385833" y="-9063"/>
                  <a:pt x="7584654" y="0"/>
                </a:cubicBezTo>
                <a:cubicBezTo>
                  <a:pt x="7783475" y="9063"/>
                  <a:pt x="8325806" y="17518"/>
                  <a:pt x="8787924" y="0"/>
                </a:cubicBezTo>
                <a:cubicBezTo>
                  <a:pt x="8777025" y="320729"/>
                  <a:pt x="8813965" y="499510"/>
                  <a:pt x="8787924" y="661039"/>
                </a:cubicBezTo>
                <a:cubicBezTo>
                  <a:pt x="8761883" y="822568"/>
                  <a:pt x="8787798" y="1044184"/>
                  <a:pt x="8787924" y="1247244"/>
                </a:cubicBezTo>
                <a:cubicBezTo>
                  <a:pt x="8788050" y="1450304"/>
                  <a:pt x="8805165" y="1578552"/>
                  <a:pt x="8787924" y="1870866"/>
                </a:cubicBezTo>
                <a:cubicBezTo>
                  <a:pt x="8642597" y="1878044"/>
                  <a:pt x="8575777" y="1881139"/>
                  <a:pt x="8375568" y="1870866"/>
                </a:cubicBezTo>
                <a:cubicBezTo>
                  <a:pt x="8175359" y="1860593"/>
                  <a:pt x="7712398" y="1875500"/>
                  <a:pt x="7523815" y="1870866"/>
                </a:cubicBezTo>
                <a:cubicBezTo>
                  <a:pt x="7335232" y="1866232"/>
                  <a:pt x="6993946" y="1866716"/>
                  <a:pt x="6759942" y="1870866"/>
                </a:cubicBezTo>
                <a:cubicBezTo>
                  <a:pt x="6525938" y="1875016"/>
                  <a:pt x="6228553" y="1906731"/>
                  <a:pt x="5996068" y="1870866"/>
                </a:cubicBezTo>
                <a:cubicBezTo>
                  <a:pt x="5763583" y="1835001"/>
                  <a:pt x="5480933" y="1872803"/>
                  <a:pt x="5232195" y="1870866"/>
                </a:cubicBezTo>
                <a:cubicBezTo>
                  <a:pt x="4983457" y="1868929"/>
                  <a:pt x="4936296" y="1852807"/>
                  <a:pt x="4731959" y="1870866"/>
                </a:cubicBezTo>
                <a:cubicBezTo>
                  <a:pt x="4527622" y="1888925"/>
                  <a:pt x="4051099" y="1879894"/>
                  <a:pt x="3880206" y="1870866"/>
                </a:cubicBezTo>
                <a:cubicBezTo>
                  <a:pt x="3709313" y="1861838"/>
                  <a:pt x="3355212" y="1904007"/>
                  <a:pt x="3204212" y="1870866"/>
                </a:cubicBezTo>
                <a:cubicBezTo>
                  <a:pt x="3053212" y="1837725"/>
                  <a:pt x="2891335" y="1861549"/>
                  <a:pt x="2791856" y="1870866"/>
                </a:cubicBezTo>
                <a:cubicBezTo>
                  <a:pt x="2692377" y="1880183"/>
                  <a:pt x="2271980" y="1838967"/>
                  <a:pt x="2115862" y="1870866"/>
                </a:cubicBezTo>
                <a:cubicBezTo>
                  <a:pt x="1959744" y="1902765"/>
                  <a:pt x="1723117" y="1884192"/>
                  <a:pt x="1527747" y="1870866"/>
                </a:cubicBezTo>
                <a:cubicBezTo>
                  <a:pt x="1332378" y="1857540"/>
                  <a:pt x="1131362" y="1854559"/>
                  <a:pt x="939632" y="1870866"/>
                </a:cubicBezTo>
                <a:cubicBezTo>
                  <a:pt x="747903" y="1887173"/>
                  <a:pt x="340625" y="1889756"/>
                  <a:pt x="0" y="1870866"/>
                </a:cubicBezTo>
                <a:cubicBezTo>
                  <a:pt x="27049" y="1670341"/>
                  <a:pt x="6049" y="1517938"/>
                  <a:pt x="0" y="1265953"/>
                </a:cubicBezTo>
                <a:cubicBezTo>
                  <a:pt x="-6049" y="1013968"/>
                  <a:pt x="-30290" y="792329"/>
                  <a:pt x="0" y="623622"/>
                </a:cubicBezTo>
                <a:cubicBezTo>
                  <a:pt x="30290" y="454915"/>
                  <a:pt x="22532" y="244937"/>
                  <a:pt x="0" y="0"/>
                </a:cubicBezTo>
                <a:close/>
              </a:path>
              <a:path w="8787924" h="1870866" stroke="0" extrusionOk="0">
                <a:moveTo>
                  <a:pt x="0" y="0"/>
                </a:moveTo>
                <a:cubicBezTo>
                  <a:pt x="290848" y="24614"/>
                  <a:pt x="373664" y="-22178"/>
                  <a:pt x="588115" y="0"/>
                </a:cubicBezTo>
                <a:cubicBezTo>
                  <a:pt x="802567" y="22178"/>
                  <a:pt x="842219" y="6757"/>
                  <a:pt x="1000471" y="0"/>
                </a:cubicBezTo>
                <a:cubicBezTo>
                  <a:pt x="1158723" y="-6757"/>
                  <a:pt x="1535617" y="726"/>
                  <a:pt x="1852224" y="0"/>
                </a:cubicBezTo>
                <a:cubicBezTo>
                  <a:pt x="2168831" y="-726"/>
                  <a:pt x="2173619" y="15526"/>
                  <a:pt x="2440339" y="0"/>
                </a:cubicBezTo>
                <a:cubicBezTo>
                  <a:pt x="2707059" y="-15526"/>
                  <a:pt x="2903243" y="23774"/>
                  <a:pt x="3028454" y="0"/>
                </a:cubicBezTo>
                <a:cubicBezTo>
                  <a:pt x="3153666" y="-23774"/>
                  <a:pt x="3691788" y="40979"/>
                  <a:pt x="3880206" y="0"/>
                </a:cubicBezTo>
                <a:cubicBezTo>
                  <a:pt x="4068624" y="-40979"/>
                  <a:pt x="4262395" y="-13369"/>
                  <a:pt x="4380442" y="0"/>
                </a:cubicBezTo>
                <a:cubicBezTo>
                  <a:pt x="4498489" y="13369"/>
                  <a:pt x="4877513" y="14037"/>
                  <a:pt x="5232195" y="0"/>
                </a:cubicBezTo>
                <a:cubicBezTo>
                  <a:pt x="5586877" y="-14037"/>
                  <a:pt x="5752679" y="-27858"/>
                  <a:pt x="6083947" y="0"/>
                </a:cubicBezTo>
                <a:cubicBezTo>
                  <a:pt x="6415215" y="27858"/>
                  <a:pt x="6488425" y="-13742"/>
                  <a:pt x="6759942" y="0"/>
                </a:cubicBezTo>
                <a:cubicBezTo>
                  <a:pt x="7031460" y="13742"/>
                  <a:pt x="7255764" y="18877"/>
                  <a:pt x="7611694" y="0"/>
                </a:cubicBezTo>
                <a:cubicBezTo>
                  <a:pt x="7967624" y="-18877"/>
                  <a:pt x="7924599" y="2132"/>
                  <a:pt x="8199809" y="0"/>
                </a:cubicBezTo>
                <a:cubicBezTo>
                  <a:pt x="8475019" y="-2132"/>
                  <a:pt x="8589066" y="8909"/>
                  <a:pt x="8787924" y="0"/>
                </a:cubicBezTo>
                <a:cubicBezTo>
                  <a:pt x="8770299" y="159516"/>
                  <a:pt x="8768917" y="324933"/>
                  <a:pt x="8787924" y="642331"/>
                </a:cubicBezTo>
                <a:cubicBezTo>
                  <a:pt x="8806931" y="959729"/>
                  <a:pt x="8800429" y="1140878"/>
                  <a:pt x="8787924" y="1265953"/>
                </a:cubicBezTo>
                <a:cubicBezTo>
                  <a:pt x="8775419" y="1391028"/>
                  <a:pt x="8769568" y="1602776"/>
                  <a:pt x="8787924" y="1870866"/>
                </a:cubicBezTo>
                <a:cubicBezTo>
                  <a:pt x="8432995" y="1885446"/>
                  <a:pt x="8307151" y="1839994"/>
                  <a:pt x="8024051" y="1870866"/>
                </a:cubicBezTo>
                <a:cubicBezTo>
                  <a:pt x="7740951" y="1901738"/>
                  <a:pt x="7648131" y="1853421"/>
                  <a:pt x="7348056" y="1870866"/>
                </a:cubicBezTo>
                <a:cubicBezTo>
                  <a:pt x="7047981" y="1888311"/>
                  <a:pt x="7103586" y="1883149"/>
                  <a:pt x="6935700" y="1870866"/>
                </a:cubicBezTo>
                <a:cubicBezTo>
                  <a:pt x="6767814" y="1858583"/>
                  <a:pt x="6538861" y="1883570"/>
                  <a:pt x="6435464" y="1870866"/>
                </a:cubicBezTo>
                <a:cubicBezTo>
                  <a:pt x="6332067" y="1858162"/>
                  <a:pt x="5878791" y="1887150"/>
                  <a:pt x="5583712" y="1870866"/>
                </a:cubicBezTo>
                <a:cubicBezTo>
                  <a:pt x="5288633" y="1854582"/>
                  <a:pt x="5116714" y="1845920"/>
                  <a:pt x="4907718" y="1870866"/>
                </a:cubicBezTo>
                <a:cubicBezTo>
                  <a:pt x="4698722" y="1895812"/>
                  <a:pt x="4548690" y="1887053"/>
                  <a:pt x="4407482" y="1870866"/>
                </a:cubicBezTo>
                <a:cubicBezTo>
                  <a:pt x="4266274" y="1854679"/>
                  <a:pt x="3971115" y="1855289"/>
                  <a:pt x="3731488" y="1870866"/>
                </a:cubicBezTo>
                <a:cubicBezTo>
                  <a:pt x="3491861" y="1886443"/>
                  <a:pt x="3435953" y="1885221"/>
                  <a:pt x="3319131" y="1870866"/>
                </a:cubicBezTo>
                <a:cubicBezTo>
                  <a:pt x="3202309" y="1856511"/>
                  <a:pt x="3038776" y="1880293"/>
                  <a:pt x="2906775" y="1870866"/>
                </a:cubicBezTo>
                <a:cubicBezTo>
                  <a:pt x="2774774" y="1861439"/>
                  <a:pt x="2534956" y="1860284"/>
                  <a:pt x="2230781" y="1870866"/>
                </a:cubicBezTo>
                <a:cubicBezTo>
                  <a:pt x="1926606" y="1881448"/>
                  <a:pt x="1956199" y="1857472"/>
                  <a:pt x="1730545" y="1870866"/>
                </a:cubicBezTo>
                <a:cubicBezTo>
                  <a:pt x="1504891" y="1884260"/>
                  <a:pt x="1153034" y="1905275"/>
                  <a:pt x="966672" y="1870866"/>
                </a:cubicBezTo>
                <a:cubicBezTo>
                  <a:pt x="780310" y="1836457"/>
                  <a:pt x="481809" y="1898355"/>
                  <a:pt x="0" y="1870866"/>
                </a:cubicBezTo>
                <a:cubicBezTo>
                  <a:pt x="7062" y="1628336"/>
                  <a:pt x="4567" y="1412972"/>
                  <a:pt x="0" y="1228535"/>
                </a:cubicBezTo>
                <a:cubicBezTo>
                  <a:pt x="-4567" y="1044098"/>
                  <a:pt x="-13720" y="814222"/>
                  <a:pt x="0" y="586205"/>
                </a:cubicBezTo>
                <a:cubicBezTo>
                  <a:pt x="13720" y="358188"/>
                  <a:pt x="-7643" y="211684"/>
                  <a:pt x="0" y="0"/>
                </a:cubicBezTo>
                <a:close/>
              </a:path>
            </a:pathLst>
          </a:custGeom>
          <a:solidFill>
            <a:schemeClr val="accent5">
              <a:lumMod val="20000"/>
              <a:lumOff val="80000"/>
            </a:schemeClr>
          </a:solidFill>
          <a:ln>
            <a:solidFill>
              <a:schemeClr val="accent5">
                <a:lumMod val="50000"/>
              </a:schemeClr>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1">
            <a:schemeClr val="accent2"/>
          </a:lnRef>
          <a:fillRef idx="2">
            <a:schemeClr val="accent2"/>
          </a:fillRef>
          <a:effectRef idx="1">
            <a:schemeClr val="accent2"/>
          </a:effectRef>
          <a:fontRef idx="minor">
            <a:schemeClr val="dk1"/>
          </a:fontRef>
        </p:style>
        <p:txBody>
          <a:bodyPr rtlCol="0" anchor="t"/>
          <a:lstStyle/>
          <a:p>
            <a:r>
              <a:rPr lang="nl-NL" dirty="0" err="1"/>
              <a:t>Logius</a:t>
            </a:r>
            <a:endParaRPr lang="nl-NL" dirty="0"/>
          </a:p>
        </p:txBody>
      </p:sp>
      <p:sp>
        <p:nvSpPr>
          <p:cNvPr id="36" name="Pijl: rechts 35">
            <a:extLst>
              <a:ext uri="{FF2B5EF4-FFF2-40B4-BE49-F238E27FC236}">
                <a16:creationId xmlns:a16="http://schemas.microsoft.com/office/drawing/2014/main" id="{A71A5ACB-5B9F-4D74-BB7B-E4601DB82A24}"/>
              </a:ext>
            </a:extLst>
          </p:cNvPr>
          <p:cNvSpPr/>
          <p:nvPr/>
        </p:nvSpPr>
        <p:spPr>
          <a:xfrm>
            <a:off x="4689719" y="4685004"/>
            <a:ext cx="992694" cy="208230"/>
          </a:xfrm>
          <a:prstGeom prst="rightArrow">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sz="1400">
              <a:solidFill>
                <a:sysClr val="windowText" lastClr="000000"/>
              </a:solidFill>
            </a:endParaRPr>
          </a:p>
        </p:txBody>
      </p:sp>
      <p:sp>
        <p:nvSpPr>
          <p:cNvPr id="37" name="Rechthoek 36">
            <a:extLst>
              <a:ext uri="{FF2B5EF4-FFF2-40B4-BE49-F238E27FC236}">
                <a16:creationId xmlns:a16="http://schemas.microsoft.com/office/drawing/2014/main" id="{165B4062-1799-43CF-8F11-8D5FA625C5FB}"/>
              </a:ext>
            </a:extLst>
          </p:cNvPr>
          <p:cNvSpPr/>
          <p:nvPr/>
        </p:nvSpPr>
        <p:spPr>
          <a:xfrm>
            <a:off x="5765573" y="4410838"/>
            <a:ext cx="1371599" cy="790916"/>
          </a:xfrm>
          <a:prstGeom prst="rect">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err="1">
                <a:solidFill>
                  <a:sysClr val="windowText" lastClr="000000"/>
                </a:solidFill>
              </a:rPr>
              <a:t>DigiLevering</a:t>
            </a:r>
            <a:endParaRPr lang="nl-NL" sz="1400" dirty="0">
              <a:solidFill>
                <a:sysClr val="windowText" lastClr="000000"/>
              </a:solidFill>
            </a:endParaRPr>
          </a:p>
          <a:p>
            <a:pPr algn="ctr"/>
            <a:r>
              <a:rPr lang="nl-NL" sz="1400" dirty="0">
                <a:solidFill>
                  <a:sysClr val="windowText" lastClr="000000"/>
                </a:solidFill>
              </a:rPr>
              <a:t> (</a:t>
            </a:r>
            <a:r>
              <a:rPr lang="nl-NL" sz="1400" dirty="0" err="1">
                <a:solidFill>
                  <a:sysClr val="windowText" lastClr="000000"/>
                </a:solidFill>
              </a:rPr>
              <a:t>RESTful</a:t>
            </a:r>
            <a:r>
              <a:rPr lang="nl-NL" sz="1400" dirty="0">
                <a:solidFill>
                  <a:sysClr val="windowText" lastClr="000000"/>
                </a:solidFill>
              </a:rPr>
              <a:t> variant)</a:t>
            </a:r>
          </a:p>
        </p:txBody>
      </p:sp>
      <p:sp>
        <p:nvSpPr>
          <p:cNvPr id="38" name="Rechthoek 37">
            <a:extLst>
              <a:ext uri="{FF2B5EF4-FFF2-40B4-BE49-F238E27FC236}">
                <a16:creationId xmlns:a16="http://schemas.microsoft.com/office/drawing/2014/main" id="{7546ACB4-6D3C-49F9-B39D-BC5DF514BFE0}"/>
              </a:ext>
            </a:extLst>
          </p:cNvPr>
          <p:cNvSpPr/>
          <p:nvPr/>
        </p:nvSpPr>
        <p:spPr>
          <a:xfrm>
            <a:off x="3157711" y="4405388"/>
            <a:ext cx="1379427" cy="788908"/>
          </a:xfrm>
          <a:prstGeom prst="rect">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ysClr val="windowText" lastClr="000000"/>
                </a:solidFill>
              </a:rPr>
              <a:t>Vertalen van mutaties naar gebeurtenissen</a:t>
            </a:r>
          </a:p>
        </p:txBody>
      </p:sp>
      <p:sp>
        <p:nvSpPr>
          <p:cNvPr id="39" name="Pijl: rechts 38">
            <a:extLst>
              <a:ext uri="{FF2B5EF4-FFF2-40B4-BE49-F238E27FC236}">
                <a16:creationId xmlns:a16="http://schemas.microsoft.com/office/drawing/2014/main" id="{A1E71C74-24AF-4AC4-8DED-AF58CBEABC7D}"/>
              </a:ext>
            </a:extLst>
          </p:cNvPr>
          <p:cNvSpPr/>
          <p:nvPr/>
        </p:nvSpPr>
        <p:spPr>
          <a:xfrm>
            <a:off x="7284411" y="4685004"/>
            <a:ext cx="2619005" cy="208230"/>
          </a:xfrm>
          <a:prstGeom prst="rightArrow">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sz="1400">
              <a:solidFill>
                <a:sysClr val="windowText" lastClr="000000"/>
              </a:solidFill>
            </a:endParaRPr>
          </a:p>
        </p:txBody>
      </p:sp>
      <p:sp>
        <p:nvSpPr>
          <p:cNvPr id="40" name="Pijl: rechts 39">
            <a:extLst>
              <a:ext uri="{FF2B5EF4-FFF2-40B4-BE49-F238E27FC236}">
                <a16:creationId xmlns:a16="http://schemas.microsoft.com/office/drawing/2014/main" id="{6917B40B-10F4-4966-A4E1-3117AA2605D6}"/>
              </a:ext>
            </a:extLst>
          </p:cNvPr>
          <p:cNvSpPr/>
          <p:nvPr/>
        </p:nvSpPr>
        <p:spPr>
          <a:xfrm rot="5400000">
            <a:off x="3161320" y="3537798"/>
            <a:ext cx="1364380" cy="225460"/>
          </a:xfrm>
          <a:prstGeom prst="rightArrow">
            <a:avLst/>
          </a:prstGeom>
          <a:noFill/>
          <a:ln>
            <a:solidFill>
              <a:schemeClr val="tx1">
                <a:lumMod val="65000"/>
                <a:lumOff val="35000"/>
              </a:schemeClr>
            </a:solidFill>
            <a:prstDash val="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a:p>
            <a:pPr algn="ctr"/>
            <a:endParaRPr lang="nl-NL" dirty="0"/>
          </a:p>
        </p:txBody>
      </p:sp>
      <p:sp>
        <p:nvSpPr>
          <p:cNvPr id="41" name="Rechthoek 40">
            <a:extLst>
              <a:ext uri="{FF2B5EF4-FFF2-40B4-BE49-F238E27FC236}">
                <a16:creationId xmlns:a16="http://schemas.microsoft.com/office/drawing/2014/main" id="{50D1470F-97AB-41A1-88CA-4274642C92FB}"/>
              </a:ext>
            </a:extLst>
          </p:cNvPr>
          <p:cNvSpPr/>
          <p:nvPr/>
        </p:nvSpPr>
        <p:spPr>
          <a:xfrm>
            <a:off x="3157711" y="3247253"/>
            <a:ext cx="1379427" cy="788908"/>
          </a:xfrm>
          <a:prstGeom prst="rect">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ysClr val="windowText" lastClr="000000"/>
                </a:solidFill>
              </a:rPr>
              <a:t>Mutaties in de vorm van</a:t>
            </a:r>
          </a:p>
          <a:p>
            <a:pPr algn="ctr"/>
            <a:r>
              <a:rPr lang="nl-NL" sz="1400" dirty="0">
                <a:solidFill>
                  <a:sysClr val="windowText" lastClr="000000"/>
                </a:solidFill>
              </a:rPr>
              <a:t>testdata</a:t>
            </a:r>
          </a:p>
        </p:txBody>
      </p:sp>
      <p:sp>
        <p:nvSpPr>
          <p:cNvPr id="42" name="Rechthoek 41">
            <a:extLst>
              <a:ext uri="{FF2B5EF4-FFF2-40B4-BE49-F238E27FC236}">
                <a16:creationId xmlns:a16="http://schemas.microsoft.com/office/drawing/2014/main" id="{4CC41457-5C47-40F6-B286-32705DE29450}"/>
              </a:ext>
            </a:extLst>
          </p:cNvPr>
          <p:cNvSpPr/>
          <p:nvPr/>
        </p:nvSpPr>
        <p:spPr>
          <a:xfrm>
            <a:off x="10137293" y="4393661"/>
            <a:ext cx="1371599" cy="790916"/>
          </a:xfrm>
          <a:prstGeom prst="rect">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ysClr val="windowText" lastClr="000000"/>
                </a:solidFill>
              </a:rPr>
              <a:t>Voorbeeld Client/Demo</a:t>
            </a:r>
          </a:p>
        </p:txBody>
      </p:sp>
      <p:grpSp>
        <p:nvGrpSpPr>
          <p:cNvPr id="4" name="Groep 3">
            <a:extLst>
              <a:ext uri="{FF2B5EF4-FFF2-40B4-BE49-F238E27FC236}">
                <a16:creationId xmlns:a16="http://schemas.microsoft.com/office/drawing/2014/main" id="{C522813C-A897-4CDA-8C2D-8D9AD7F8F305}"/>
              </a:ext>
            </a:extLst>
          </p:cNvPr>
          <p:cNvGrpSpPr/>
          <p:nvPr/>
        </p:nvGrpSpPr>
        <p:grpSpPr>
          <a:xfrm>
            <a:off x="11313296" y="5932941"/>
            <a:ext cx="943112" cy="867794"/>
            <a:chOff x="11216492" y="3004379"/>
            <a:chExt cx="943112" cy="867794"/>
          </a:xfrm>
        </p:grpSpPr>
        <p:grpSp>
          <p:nvGrpSpPr>
            <p:cNvPr id="5" name="Groep 4">
              <a:extLst>
                <a:ext uri="{FF2B5EF4-FFF2-40B4-BE49-F238E27FC236}">
                  <a16:creationId xmlns:a16="http://schemas.microsoft.com/office/drawing/2014/main" id="{6B22AAE7-7A0A-43C9-B019-3C94B390FEE8}"/>
                </a:ext>
              </a:extLst>
            </p:cNvPr>
            <p:cNvGrpSpPr/>
            <p:nvPr/>
          </p:nvGrpSpPr>
          <p:grpSpPr>
            <a:xfrm>
              <a:off x="11216492" y="3027976"/>
              <a:ext cx="825048" cy="844197"/>
              <a:chOff x="11216492" y="3027976"/>
              <a:chExt cx="825048" cy="844197"/>
            </a:xfrm>
          </p:grpSpPr>
          <p:sp>
            <p:nvSpPr>
              <p:cNvPr id="7" name="Rechthoek 6">
                <a:extLst>
                  <a:ext uri="{FF2B5EF4-FFF2-40B4-BE49-F238E27FC236}">
                    <a16:creationId xmlns:a16="http://schemas.microsoft.com/office/drawing/2014/main" id="{3EB1B726-A94C-456D-A046-1E65DD21DF56}"/>
                  </a:ext>
                </a:extLst>
              </p:cNvPr>
              <p:cNvSpPr/>
              <p:nvPr/>
            </p:nvSpPr>
            <p:spPr>
              <a:xfrm>
                <a:off x="11216492" y="3027976"/>
                <a:ext cx="825048" cy="84419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pic>
            <p:nvPicPr>
              <p:cNvPr id="8" name="Graphic 7" descr="Werkstroom silhouet">
                <a:extLst>
                  <a:ext uri="{FF2B5EF4-FFF2-40B4-BE49-F238E27FC236}">
                    <a16:creationId xmlns:a16="http://schemas.microsoft.com/office/drawing/2014/main" id="{08E7FABF-25F7-4D6B-A324-C004DC5EDD5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91580" y="3113381"/>
                <a:ext cx="673385" cy="673385"/>
              </a:xfrm>
              <a:prstGeom prst="rect">
                <a:avLst/>
              </a:prstGeom>
            </p:spPr>
          </p:pic>
        </p:grpSp>
        <p:sp>
          <p:nvSpPr>
            <p:cNvPr id="6" name="Vrije vorm: vorm 5">
              <a:extLst>
                <a:ext uri="{FF2B5EF4-FFF2-40B4-BE49-F238E27FC236}">
                  <a16:creationId xmlns:a16="http://schemas.microsoft.com/office/drawing/2014/main" id="{05644666-91EB-45F8-BCA6-9D4892B815E6}"/>
                </a:ext>
              </a:extLst>
            </p:cNvPr>
            <p:cNvSpPr/>
            <p:nvPr/>
          </p:nvSpPr>
          <p:spPr>
            <a:xfrm rot="18792051">
              <a:off x="11867837" y="2906867"/>
              <a:ext cx="194256" cy="389279"/>
            </a:xfrm>
            <a:custGeom>
              <a:avLst/>
              <a:gdLst>
                <a:gd name="connsiteX0" fmla="*/ 0 w 194256"/>
                <a:gd name="connsiteY0" fmla="*/ 0 h 389279"/>
                <a:gd name="connsiteX1" fmla="*/ 194256 w 194256"/>
                <a:gd name="connsiteY1" fmla="*/ 206855 h 389279"/>
                <a:gd name="connsiteX2" fmla="*/ 0 w 194256"/>
                <a:gd name="connsiteY2" fmla="*/ 389279 h 389279"/>
                <a:gd name="connsiteX3" fmla="*/ 0 w 194256"/>
                <a:gd name="connsiteY3" fmla="*/ 0 h 389279"/>
              </a:gdLst>
              <a:ahLst/>
              <a:cxnLst>
                <a:cxn ang="0">
                  <a:pos x="connsiteX0" y="connsiteY0"/>
                </a:cxn>
                <a:cxn ang="0">
                  <a:pos x="connsiteX1" y="connsiteY1"/>
                </a:cxn>
                <a:cxn ang="0">
                  <a:pos x="connsiteX2" y="connsiteY2"/>
                </a:cxn>
                <a:cxn ang="0">
                  <a:pos x="connsiteX3" y="connsiteY3"/>
                </a:cxn>
              </a:cxnLst>
              <a:rect l="l" t="t" r="r" b="b"/>
              <a:pathLst>
                <a:path w="194256" h="389279">
                  <a:moveTo>
                    <a:pt x="0" y="0"/>
                  </a:moveTo>
                  <a:lnTo>
                    <a:pt x="194256" y="206855"/>
                  </a:lnTo>
                  <a:lnTo>
                    <a:pt x="0" y="389279"/>
                  </a:lnTo>
                  <a:lnTo>
                    <a:pt x="0" y="0"/>
                  </a:lnTo>
                  <a:close/>
                </a:path>
              </a:pathLst>
            </a:custGeom>
          </p:spPr>
          <p:style>
            <a:lnRef idx="2">
              <a:schemeClr val="accent5"/>
            </a:lnRef>
            <a:fillRef idx="1">
              <a:schemeClr val="lt1"/>
            </a:fillRef>
            <a:effectRef idx="0">
              <a:schemeClr val="accent5"/>
            </a:effectRef>
            <a:fontRef idx="minor">
              <a:schemeClr val="dk1"/>
            </a:fontRef>
          </p:style>
          <p:txBody>
            <a:bodyPr wrap="square" rtlCol="0" anchor="ctr">
              <a:noAutofit/>
            </a:bodyPr>
            <a:lstStyle/>
            <a:p>
              <a:pPr algn="ctr"/>
              <a:endParaRPr lang="nl-NL"/>
            </a:p>
          </p:txBody>
        </p:sp>
      </p:grpSp>
    </p:spTree>
    <p:extLst>
      <p:ext uri="{BB962C8B-B14F-4D97-AF65-F5344CB8AC3E}">
        <p14:creationId xmlns:p14="http://schemas.microsoft.com/office/powerpoint/2010/main" val="707352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34" grpId="0" animBg="1"/>
      <p:bldP spid="36" grpId="0" animBg="1"/>
      <p:bldP spid="37" grpId="0" animBg="1"/>
      <p:bldP spid="38" grpId="0" animBg="1"/>
      <p:bldP spid="39" grpId="0" animBg="1"/>
      <p:bldP spid="40" grpId="0" animBg="1"/>
      <p:bldP spid="41" grpId="0" animBg="1"/>
      <p:bldP spid="4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6A26CAC-4BEB-4955-93D0-61661BE3F4A7}"/>
              </a:ext>
            </a:extLst>
          </p:cNvPr>
          <p:cNvSpPr>
            <a:spLocks noGrp="1"/>
          </p:cNvSpPr>
          <p:nvPr>
            <p:ph type="title"/>
          </p:nvPr>
        </p:nvSpPr>
        <p:spPr/>
        <p:txBody>
          <a:bodyPr/>
          <a:lstStyle/>
          <a:p>
            <a:r>
              <a:rPr lang="nl-NL" dirty="0"/>
              <a:t>2. </a:t>
            </a:r>
            <a:r>
              <a:rPr lang="nl-NL" dirty="0" err="1"/>
              <a:t>DigiLevering</a:t>
            </a:r>
            <a:r>
              <a:rPr lang="nl-NL" dirty="0"/>
              <a:t>: Vraagstukken/leerpunten bij de casus</a:t>
            </a:r>
          </a:p>
        </p:txBody>
      </p:sp>
      <p:sp>
        <p:nvSpPr>
          <p:cNvPr id="4" name="Tijdelijke aanduiding voor inhoud 3">
            <a:extLst>
              <a:ext uri="{FF2B5EF4-FFF2-40B4-BE49-F238E27FC236}">
                <a16:creationId xmlns:a16="http://schemas.microsoft.com/office/drawing/2014/main" id="{438557C0-D018-4A03-AB0E-0E63E44342FE}"/>
              </a:ext>
            </a:extLst>
          </p:cNvPr>
          <p:cNvSpPr>
            <a:spLocks noGrp="1"/>
          </p:cNvSpPr>
          <p:nvPr>
            <p:ph idx="1"/>
          </p:nvPr>
        </p:nvSpPr>
        <p:spPr/>
        <p:txBody>
          <a:bodyPr>
            <a:normAutofit/>
          </a:bodyPr>
          <a:lstStyle/>
          <a:p>
            <a:pPr marL="0" indent="0">
              <a:buNone/>
            </a:pPr>
            <a:r>
              <a:rPr lang="nl-NL" sz="2000" dirty="0"/>
              <a:t>Functioneel</a:t>
            </a:r>
          </a:p>
          <a:p>
            <a:r>
              <a:rPr lang="nl-NL" sz="2000" dirty="0"/>
              <a:t>Hoe leiden we gebeurtenissen af uit gegevensmutaties? (Gaat anders dan binnengemeentelijk)</a:t>
            </a:r>
          </a:p>
          <a:p>
            <a:r>
              <a:rPr lang="nl-NL" sz="2000" dirty="0"/>
              <a:t>Zou de functionele standaard die het project ontworpen heeft gebruikt kunnen worden door </a:t>
            </a:r>
            <a:r>
              <a:rPr lang="nl-NL" sz="2000" dirty="0" err="1"/>
              <a:t>DigiLevering</a:t>
            </a:r>
            <a:r>
              <a:rPr lang="nl-NL" sz="2000" dirty="0"/>
              <a:t>? (Of zijn daar veranderingen in de software voor nodig?)</a:t>
            </a:r>
          </a:p>
          <a:p>
            <a:endParaRPr lang="nl-NL" sz="2000" dirty="0"/>
          </a:p>
          <a:p>
            <a:pPr marL="0" indent="0">
              <a:buNone/>
            </a:pPr>
            <a:r>
              <a:rPr lang="nl-NL" sz="2000" dirty="0"/>
              <a:t>Technisch</a:t>
            </a:r>
          </a:p>
          <a:p>
            <a:r>
              <a:rPr lang="nl-NL" sz="2000" dirty="0"/>
              <a:t>Wat zou er nodig zijn voor </a:t>
            </a:r>
            <a:r>
              <a:rPr lang="nl-NL" sz="2000" dirty="0" err="1"/>
              <a:t>RESTful</a:t>
            </a:r>
            <a:r>
              <a:rPr lang="nl-NL" sz="2000" dirty="0"/>
              <a:t> notificeren vanuit </a:t>
            </a:r>
            <a:r>
              <a:rPr lang="nl-NL" sz="2000" dirty="0" err="1"/>
              <a:t>Digilevering</a:t>
            </a:r>
            <a:r>
              <a:rPr lang="nl-NL" sz="2000" dirty="0"/>
              <a:t>?</a:t>
            </a:r>
          </a:p>
          <a:p>
            <a:r>
              <a:rPr lang="nl-NL" sz="2000" dirty="0"/>
              <a:t>Privacy &amp; Security: Als privacy en security goed geïmplementeerd zijn, is REST dan nog steeds eenvoudiger dan </a:t>
            </a:r>
            <a:r>
              <a:rPr lang="nl-NL" sz="2000" dirty="0" err="1"/>
              <a:t>eBMS</a:t>
            </a:r>
            <a:r>
              <a:rPr lang="nl-NL" sz="2000" dirty="0"/>
              <a:t>?</a:t>
            </a:r>
          </a:p>
          <a:p>
            <a:r>
              <a:rPr lang="nl-NL" sz="2000" dirty="0"/>
              <a:t>Hoe goed zou </a:t>
            </a:r>
            <a:r>
              <a:rPr lang="nl-NL" sz="2000" dirty="0" err="1"/>
              <a:t>RESTful</a:t>
            </a:r>
            <a:r>
              <a:rPr lang="nl-NL" sz="2000" dirty="0"/>
              <a:t> notificeren toepasbaar zijn binnen de overheid? Voor openbare gegevens en voor privacy gevoelige gegevens?</a:t>
            </a:r>
          </a:p>
        </p:txBody>
      </p:sp>
      <p:grpSp>
        <p:nvGrpSpPr>
          <p:cNvPr id="5" name="Groep 4">
            <a:extLst>
              <a:ext uri="{FF2B5EF4-FFF2-40B4-BE49-F238E27FC236}">
                <a16:creationId xmlns:a16="http://schemas.microsoft.com/office/drawing/2014/main" id="{47698812-4040-42E4-9D13-7DA2A88BD0F2}"/>
              </a:ext>
            </a:extLst>
          </p:cNvPr>
          <p:cNvGrpSpPr/>
          <p:nvPr/>
        </p:nvGrpSpPr>
        <p:grpSpPr>
          <a:xfrm>
            <a:off x="11313296" y="5932941"/>
            <a:ext cx="943112" cy="867794"/>
            <a:chOff x="11216492" y="3004379"/>
            <a:chExt cx="943112" cy="867794"/>
          </a:xfrm>
        </p:grpSpPr>
        <p:grpSp>
          <p:nvGrpSpPr>
            <p:cNvPr id="6" name="Groep 5">
              <a:extLst>
                <a:ext uri="{FF2B5EF4-FFF2-40B4-BE49-F238E27FC236}">
                  <a16:creationId xmlns:a16="http://schemas.microsoft.com/office/drawing/2014/main" id="{E1FD9457-E92A-4C51-B096-5630756DFB22}"/>
                </a:ext>
              </a:extLst>
            </p:cNvPr>
            <p:cNvGrpSpPr/>
            <p:nvPr/>
          </p:nvGrpSpPr>
          <p:grpSpPr>
            <a:xfrm>
              <a:off x="11216492" y="3027976"/>
              <a:ext cx="825048" cy="844197"/>
              <a:chOff x="11216492" y="3027976"/>
              <a:chExt cx="825048" cy="844197"/>
            </a:xfrm>
          </p:grpSpPr>
          <p:sp>
            <p:nvSpPr>
              <p:cNvPr id="8" name="Rechthoek 7">
                <a:extLst>
                  <a:ext uri="{FF2B5EF4-FFF2-40B4-BE49-F238E27FC236}">
                    <a16:creationId xmlns:a16="http://schemas.microsoft.com/office/drawing/2014/main" id="{06EE497A-96FE-4884-995D-3DB470326D82}"/>
                  </a:ext>
                </a:extLst>
              </p:cNvPr>
              <p:cNvSpPr/>
              <p:nvPr/>
            </p:nvSpPr>
            <p:spPr>
              <a:xfrm>
                <a:off x="11216492" y="3027976"/>
                <a:ext cx="825048" cy="84419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pic>
            <p:nvPicPr>
              <p:cNvPr id="9" name="Graphic 8" descr="Werkstroom silhouet">
                <a:extLst>
                  <a:ext uri="{FF2B5EF4-FFF2-40B4-BE49-F238E27FC236}">
                    <a16:creationId xmlns:a16="http://schemas.microsoft.com/office/drawing/2014/main" id="{1054F681-D983-43BC-A3CF-87525D98196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91580" y="3113381"/>
                <a:ext cx="673385" cy="673385"/>
              </a:xfrm>
              <a:prstGeom prst="rect">
                <a:avLst/>
              </a:prstGeom>
            </p:spPr>
          </p:pic>
        </p:grpSp>
        <p:sp>
          <p:nvSpPr>
            <p:cNvPr id="7" name="Vrije vorm: vorm 6">
              <a:extLst>
                <a:ext uri="{FF2B5EF4-FFF2-40B4-BE49-F238E27FC236}">
                  <a16:creationId xmlns:a16="http://schemas.microsoft.com/office/drawing/2014/main" id="{2867CBA5-E4BD-4E57-A77D-870409D2F6E9}"/>
                </a:ext>
              </a:extLst>
            </p:cNvPr>
            <p:cNvSpPr/>
            <p:nvPr/>
          </p:nvSpPr>
          <p:spPr>
            <a:xfrm rot="18792051">
              <a:off x="11867837" y="2906867"/>
              <a:ext cx="194256" cy="389279"/>
            </a:xfrm>
            <a:custGeom>
              <a:avLst/>
              <a:gdLst>
                <a:gd name="connsiteX0" fmla="*/ 0 w 194256"/>
                <a:gd name="connsiteY0" fmla="*/ 0 h 389279"/>
                <a:gd name="connsiteX1" fmla="*/ 194256 w 194256"/>
                <a:gd name="connsiteY1" fmla="*/ 206855 h 389279"/>
                <a:gd name="connsiteX2" fmla="*/ 0 w 194256"/>
                <a:gd name="connsiteY2" fmla="*/ 389279 h 389279"/>
                <a:gd name="connsiteX3" fmla="*/ 0 w 194256"/>
                <a:gd name="connsiteY3" fmla="*/ 0 h 389279"/>
              </a:gdLst>
              <a:ahLst/>
              <a:cxnLst>
                <a:cxn ang="0">
                  <a:pos x="connsiteX0" y="connsiteY0"/>
                </a:cxn>
                <a:cxn ang="0">
                  <a:pos x="connsiteX1" y="connsiteY1"/>
                </a:cxn>
                <a:cxn ang="0">
                  <a:pos x="connsiteX2" y="connsiteY2"/>
                </a:cxn>
                <a:cxn ang="0">
                  <a:pos x="connsiteX3" y="connsiteY3"/>
                </a:cxn>
              </a:cxnLst>
              <a:rect l="l" t="t" r="r" b="b"/>
              <a:pathLst>
                <a:path w="194256" h="389279">
                  <a:moveTo>
                    <a:pt x="0" y="0"/>
                  </a:moveTo>
                  <a:lnTo>
                    <a:pt x="194256" y="206855"/>
                  </a:lnTo>
                  <a:lnTo>
                    <a:pt x="0" y="389279"/>
                  </a:lnTo>
                  <a:lnTo>
                    <a:pt x="0" y="0"/>
                  </a:lnTo>
                  <a:close/>
                </a:path>
              </a:pathLst>
            </a:custGeom>
          </p:spPr>
          <p:style>
            <a:lnRef idx="2">
              <a:schemeClr val="accent5"/>
            </a:lnRef>
            <a:fillRef idx="1">
              <a:schemeClr val="lt1"/>
            </a:fillRef>
            <a:effectRef idx="0">
              <a:schemeClr val="accent5"/>
            </a:effectRef>
            <a:fontRef idx="minor">
              <a:schemeClr val="dk1"/>
            </a:fontRef>
          </p:style>
          <p:txBody>
            <a:bodyPr wrap="square" rtlCol="0" anchor="ctr">
              <a:noAutofit/>
            </a:bodyPr>
            <a:lstStyle/>
            <a:p>
              <a:pPr algn="ctr"/>
              <a:endParaRPr lang="nl-NL"/>
            </a:p>
          </p:txBody>
        </p:sp>
      </p:grpSp>
    </p:spTree>
    <p:extLst>
      <p:ext uri="{BB962C8B-B14F-4D97-AF65-F5344CB8AC3E}">
        <p14:creationId xmlns:p14="http://schemas.microsoft.com/office/powerpoint/2010/main" val="222069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6A26CAC-4BEB-4955-93D0-61661BE3F4A7}"/>
              </a:ext>
            </a:extLst>
          </p:cNvPr>
          <p:cNvSpPr>
            <a:spLocks noGrp="1"/>
          </p:cNvSpPr>
          <p:nvPr>
            <p:ph type="title"/>
          </p:nvPr>
        </p:nvSpPr>
        <p:spPr/>
        <p:txBody>
          <a:bodyPr/>
          <a:lstStyle/>
          <a:p>
            <a:r>
              <a:rPr lang="nl-NL" dirty="0"/>
              <a:t>3. Keten: Vraagstukken/leerpunten bij de casus</a:t>
            </a:r>
          </a:p>
        </p:txBody>
      </p:sp>
      <p:sp>
        <p:nvSpPr>
          <p:cNvPr id="4" name="Tijdelijke aanduiding voor inhoud 3">
            <a:extLst>
              <a:ext uri="{FF2B5EF4-FFF2-40B4-BE49-F238E27FC236}">
                <a16:creationId xmlns:a16="http://schemas.microsoft.com/office/drawing/2014/main" id="{438557C0-D018-4A03-AB0E-0E63E44342FE}"/>
              </a:ext>
            </a:extLst>
          </p:cNvPr>
          <p:cNvSpPr>
            <a:spLocks noGrp="1"/>
          </p:cNvSpPr>
          <p:nvPr>
            <p:ph idx="1"/>
          </p:nvPr>
        </p:nvSpPr>
        <p:spPr/>
        <p:txBody>
          <a:bodyPr>
            <a:normAutofit/>
          </a:bodyPr>
          <a:lstStyle/>
          <a:p>
            <a:r>
              <a:rPr lang="nl-NL" sz="2000" dirty="0"/>
              <a:t>Wat waren in het verleden vanuit RVIG gezien de obstakels bij het inzetten van </a:t>
            </a:r>
            <a:r>
              <a:rPr lang="nl-NL" sz="2000" dirty="0" err="1"/>
              <a:t>DigiLevering</a:t>
            </a:r>
            <a:r>
              <a:rPr lang="nl-NL" sz="2000" dirty="0"/>
              <a:t>? Zijn die er nog steeds? Zo ja, wat is er nodig om deze weg te nemen?</a:t>
            </a:r>
          </a:p>
          <a:p>
            <a:r>
              <a:rPr lang="nl-NL" sz="2000" dirty="0"/>
              <a:t>Wat is er juridisch nodig om een intermediair inhoudelijke gegevens (die privacy gevoelig zijn) te laten verwerken (er dingen uit af te leiden?)</a:t>
            </a:r>
          </a:p>
          <a:p>
            <a:r>
              <a:rPr lang="nl-NL" sz="2000" dirty="0"/>
              <a:t>Informatiearm notificeren en daarna bevragen vraagt eigenlijk om formeel historische bevragingen bij de bron. Hoe realistisch is dat bij de BRP?</a:t>
            </a:r>
          </a:p>
          <a:p>
            <a:r>
              <a:rPr lang="nl-NL" sz="2000" dirty="0"/>
              <a:t>Stel dat formeel historische bevragingen op de BRP een ‘no-go’ zijn (voor RVIG of voor een afnemer). Hoe ga je daar vanuit de afnemende applicatie mee om?</a:t>
            </a:r>
          </a:p>
          <a:p>
            <a:r>
              <a:rPr lang="nl-NL" sz="2000" dirty="0"/>
              <a:t>Zouden gebeurtenissen op een laagdrempelige manier geïntroduceerd kunnen worden in de huidige BRP (suggestie van één van de leveranciers)</a:t>
            </a:r>
          </a:p>
          <a:p>
            <a:endParaRPr lang="nl-NL" sz="2000" dirty="0"/>
          </a:p>
        </p:txBody>
      </p:sp>
      <p:grpSp>
        <p:nvGrpSpPr>
          <p:cNvPr id="5" name="Groep 4">
            <a:extLst>
              <a:ext uri="{FF2B5EF4-FFF2-40B4-BE49-F238E27FC236}">
                <a16:creationId xmlns:a16="http://schemas.microsoft.com/office/drawing/2014/main" id="{086A054C-9419-4E4A-B256-236CC91C25E2}"/>
              </a:ext>
            </a:extLst>
          </p:cNvPr>
          <p:cNvGrpSpPr/>
          <p:nvPr/>
        </p:nvGrpSpPr>
        <p:grpSpPr>
          <a:xfrm>
            <a:off x="11313296" y="5923366"/>
            <a:ext cx="942548" cy="877369"/>
            <a:chOff x="11215749" y="4147198"/>
            <a:chExt cx="942548" cy="877369"/>
          </a:xfrm>
        </p:grpSpPr>
        <p:sp>
          <p:nvSpPr>
            <p:cNvPr id="6" name="Rechthoek 5">
              <a:extLst>
                <a:ext uri="{FF2B5EF4-FFF2-40B4-BE49-F238E27FC236}">
                  <a16:creationId xmlns:a16="http://schemas.microsoft.com/office/drawing/2014/main" id="{61805726-734E-48B6-B01C-19F47B960181}"/>
                </a:ext>
              </a:extLst>
            </p:cNvPr>
            <p:cNvSpPr/>
            <p:nvPr/>
          </p:nvSpPr>
          <p:spPr>
            <a:xfrm>
              <a:off x="11215749" y="4180370"/>
              <a:ext cx="825048" cy="84419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pic>
          <p:nvPicPr>
            <p:cNvPr id="7" name="Graphic 6" descr="Weegschalen van gerechtigheid silhouet">
              <a:extLst>
                <a:ext uri="{FF2B5EF4-FFF2-40B4-BE49-F238E27FC236}">
                  <a16:creationId xmlns:a16="http://schemas.microsoft.com/office/drawing/2014/main" id="{5148A484-6DA7-410C-A757-C0E5F3A87A5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29169" y="4277727"/>
              <a:ext cx="598206" cy="598206"/>
            </a:xfrm>
            <a:prstGeom prst="rect">
              <a:avLst/>
            </a:prstGeom>
          </p:spPr>
        </p:pic>
        <p:sp>
          <p:nvSpPr>
            <p:cNvPr id="8" name="Vrije vorm: vorm 7">
              <a:extLst>
                <a:ext uri="{FF2B5EF4-FFF2-40B4-BE49-F238E27FC236}">
                  <a16:creationId xmlns:a16="http://schemas.microsoft.com/office/drawing/2014/main" id="{A3C715C7-003B-4245-AF21-C6C2AAC4A0EC}"/>
                </a:ext>
              </a:extLst>
            </p:cNvPr>
            <p:cNvSpPr/>
            <p:nvPr/>
          </p:nvSpPr>
          <p:spPr>
            <a:xfrm rot="18792051">
              <a:off x="11866530" y="4049686"/>
              <a:ext cx="194256" cy="389279"/>
            </a:xfrm>
            <a:custGeom>
              <a:avLst/>
              <a:gdLst>
                <a:gd name="connsiteX0" fmla="*/ 0 w 194256"/>
                <a:gd name="connsiteY0" fmla="*/ 0 h 389279"/>
                <a:gd name="connsiteX1" fmla="*/ 194256 w 194256"/>
                <a:gd name="connsiteY1" fmla="*/ 206855 h 389279"/>
                <a:gd name="connsiteX2" fmla="*/ 0 w 194256"/>
                <a:gd name="connsiteY2" fmla="*/ 389279 h 389279"/>
                <a:gd name="connsiteX3" fmla="*/ 0 w 194256"/>
                <a:gd name="connsiteY3" fmla="*/ 0 h 389279"/>
              </a:gdLst>
              <a:ahLst/>
              <a:cxnLst>
                <a:cxn ang="0">
                  <a:pos x="connsiteX0" y="connsiteY0"/>
                </a:cxn>
                <a:cxn ang="0">
                  <a:pos x="connsiteX1" y="connsiteY1"/>
                </a:cxn>
                <a:cxn ang="0">
                  <a:pos x="connsiteX2" y="connsiteY2"/>
                </a:cxn>
                <a:cxn ang="0">
                  <a:pos x="connsiteX3" y="connsiteY3"/>
                </a:cxn>
              </a:cxnLst>
              <a:rect l="l" t="t" r="r" b="b"/>
              <a:pathLst>
                <a:path w="194256" h="389279">
                  <a:moveTo>
                    <a:pt x="0" y="0"/>
                  </a:moveTo>
                  <a:lnTo>
                    <a:pt x="194256" y="206855"/>
                  </a:lnTo>
                  <a:lnTo>
                    <a:pt x="0" y="389279"/>
                  </a:lnTo>
                  <a:lnTo>
                    <a:pt x="0" y="0"/>
                  </a:lnTo>
                  <a:close/>
                </a:path>
              </a:pathLst>
            </a:custGeom>
          </p:spPr>
          <p:style>
            <a:lnRef idx="2">
              <a:schemeClr val="accent6"/>
            </a:lnRef>
            <a:fillRef idx="1">
              <a:schemeClr val="lt1"/>
            </a:fillRef>
            <a:effectRef idx="0">
              <a:schemeClr val="accent6"/>
            </a:effectRef>
            <a:fontRef idx="minor">
              <a:schemeClr val="dk1"/>
            </a:fontRef>
          </p:style>
          <p:txBody>
            <a:bodyPr wrap="square" rtlCol="0" anchor="ctr">
              <a:noAutofit/>
            </a:bodyPr>
            <a:lstStyle/>
            <a:p>
              <a:pPr algn="ctr"/>
              <a:endParaRPr lang="nl-NL"/>
            </a:p>
          </p:txBody>
        </p:sp>
      </p:grpSp>
    </p:spTree>
    <p:extLst>
      <p:ext uri="{BB962C8B-B14F-4D97-AF65-F5344CB8AC3E}">
        <p14:creationId xmlns:p14="http://schemas.microsoft.com/office/powerpoint/2010/main" val="1850862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98B43E4F-DB90-4A56-8D89-16167C4FAED7}"/>
              </a:ext>
            </a:extLst>
          </p:cNvPr>
          <p:cNvSpPr>
            <a:spLocks noGrp="1"/>
          </p:cNvSpPr>
          <p:nvPr>
            <p:ph type="title"/>
          </p:nvPr>
        </p:nvSpPr>
        <p:spPr/>
        <p:txBody>
          <a:bodyPr/>
          <a:lstStyle/>
          <a:p>
            <a:r>
              <a:rPr lang="nl-NL"/>
              <a:t>Berichtenstandaard</a:t>
            </a:r>
          </a:p>
        </p:txBody>
      </p:sp>
    </p:spTree>
    <p:extLst>
      <p:ext uri="{BB962C8B-B14F-4D97-AF65-F5344CB8AC3E}">
        <p14:creationId xmlns:p14="http://schemas.microsoft.com/office/powerpoint/2010/main" val="4265995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fbeelding 2">
            <a:extLst>
              <a:ext uri="{FF2B5EF4-FFF2-40B4-BE49-F238E27FC236}">
                <a16:creationId xmlns:a16="http://schemas.microsoft.com/office/drawing/2014/main" id="{F69254BD-614C-4317-BE1A-20ECEE1ABAA7}"/>
              </a:ext>
            </a:extLst>
          </p:cNvPr>
          <p:cNvPicPr>
            <a:picLocks noChangeAspect="1"/>
          </p:cNvPicPr>
          <p:nvPr/>
        </p:nvPicPr>
        <p:blipFill>
          <a:blip r:embed="rId3"/>
          <a:stretch>
            <a:fillRect/>
          </a:stretch>
        </p:blipFill>
        <p:spPr>
          <a:xfrm>
            <a:off x="986881" y="1566863"/>
            <a:ext cx="3116091" cy="3724275"/>
          </a:xfrm>
          <a:prstGeom prst="rect">
            <a:avLst/>
          </a:prstGeom>
        </p:spPr>
      </p:pic>
      <p:sp>
        <p:nvSpPr>
          <p:cNvPr id="4" name="Tekstvak 3">
            <a:extLst>
              <a:ext uri="{FF2B5EF4-FFF2-40B4-BE49-F238E27FC236}">
                <a16:creationId xmlns:a16="http://schemas.microsoft.com/office/drawing/2014/main" id="{58C1E697-3902-4657-BA6A-BA91D5821859}"/>
              </a:ext>
            </a:extLst>
          </p:cNvPr>
          <p:cNvSpPr txBox="1"/>
          <p:nvPr/>
        </p:nvSpPr>
        <p:spPr>
          <a:xfrm>
            <a:off x="5244091" y="1437699"/>
            <a:ext cx="5961028" cy="2556982"/>
          </a:xfrm>
          <a:prstGeom prst="rect">
            <a:avLst/>
          </a:prstGeom>
          <a:noFill/>
        </p:spPr>
        <p:txBody>
          <a:bodyPr wrap="square" rtlCol="0">
            <a:spAutoFit/>
          </a:bodyPr>
          <a:lstStyle/>
          <a:p>
            <a:pPr algn="r">
              <a:lnSpc>
                <a:spcPct val="200000"/>
              </a:lnSpc>
            </a:pPr>
            <a:r>
              <a:rPr lang="en-US" sz="2800" dirty="0"/>
              <a:t>Everything should be made</a:t>
            </a:r>
          </a:p>
          <a:p>
            <a:pPr algn="r">
              <a:lnSpc>
                <a:spcPct val="200000"/>
              </a:lnSpc>
            </a:pPr>
            <a:r>
              <a:rPr lang="en-US" sz="2800" dirty="0"/>
              <a:t>as simple as possible,</a:t>
            </a:r>
          </a:p>
          <a:p>
            <a:pPr algn="r">
              <a:lnSpc>
                <a:spcPct val="200000"/>
              </a:lnSpc>
            </a:pPr>
            <a:r>
              <a:rPr lang="en-US" sz="2800" dirty="0"/>
              <a:t>but not simpler.</a:t>
            </a:r>
            <a:endParaRPr lang="en-GB" sz="2800" dirty="0">
              <a:solidFill>
                <a:schemeClr val="tx1">
                  <a:lumMod val="75000"/>
                  <a:lumOff val="25000"/>
                </a:schemeClr>
              </a:solidFill>
            </a:endParaRPr>
          </a:p>
        </p:txBody>
      </p:sp>
      <p:pic>
        <p:nvPicPr>
          <p:cNvPr id="5" name="Afbeelding 4">
            <a:extLst>
              <a:ext uri="{FF2B5EF4-FFF2-40B4-BE49-F238E27FC236}">
                <a16:creationId xmlns:a16="http://schemas.microsoft.com/office/drawing/2014/main" id="{59902F39-A178-47C2-AD49-80187DD7A74B}"/>
              </a:ext>
            </a:extLst>
          </p:cNvPr>
          <p:cNvPicPr>
            <a:picLocks noChangeAspect="1"/>
          </p:cNvPicPr>
          <p:nvPr/>
        </p:nvPicPr>
        <p:blipFill>
          <a:blip r:embed="rId4">
            <a:biLevel thresh="75000"/>
            <a:extLst>
              <a:ext uri="{BEBA8EAE-BF5A-486C-A8C5-ECC9F3942E4B}">
                <a14:imgProps xmlns:a14="http://schemas.microsoft.com/office/drawing/2010/main">
                  <a14:imgLayer r:embed="rId5">
                    <a14:imgEffect>
                      <a14:artisticPhotocopy/>
                    </a14:imgEffect>
                  </a14:imgLayer>
                </a14:imgProps>
              </a:ext>
            </a:extLst>
          </a:blip>
          <a:stretch>
            <a:fillRect/>
          </a:stretch>
        </p:blipFill>
        <p:spPr>
          <a:xfrm>
            <a:off x="8784788" y="5120887"/>
            <a:ext cx="2258240" cy="340501"/>
          </a:xfrm>
          <a:prstGeom prst="rect">
            <a:avLst/>
          </a:prstGeom>
        </p:spPr>
      </p:pic>
      <p:sp>
        <p:nvSpPr>
          <p:cNvPr id="7" name="Tekstvak 6">
            <a:extLst>
              <a:ext uri="{FF2B5EF4-FFF2-40B4-BE49-F238E27FC236}">
                <a16:creationId xmlns:a16="http://schemas.microsoft.com/office/drawing/2014/main" id="{58460071-8759-401A-80B9-A19F85F06B81}"/>
              </a:ext>
            </a:extLst>
          </p:cNvPr>
          <p:cNvSpPr txBox="1"/>
          <p:nvPr/>
        </p:nvSpPr>
        <p:spPr>
          <a:xfrm>
            <a:off x="929731" y="5327968"/>
            <a:ext cx="2774659" cy="184666"/>
          </a:xfrm>
          <a:prstGeom prst="rect">
            <a:avLst/>
          </a:prstGeom>
          <a:noFill/>
        </p:spPr>
        <p:txBody>
          <a:bodyPr wrap="square">
            <a:spAutoFit/>
          </a:bodyPr>
          <a:lstStyle/>
          <a:p>
            <a:r>
              <a:rPr lang="en-US" sz="600" dirty="0"/>
              <a:t>Wikimedia. Albert Einstein colorized by Michael W. </a:t>
            </a:r>
            <a:r>
              <a:rPr lang="en-US" sz="600" dirty="0" err="1"/>
              <a:t>Gorth</a:t>
            </a:r>
            <a:endParaRPr lang="nl-NL" sz="400" dirty="0"/>
          </a:p>
        </p:txBody>
      </p:sp>
    </p:spTree>
    <p:extLst>
      <p:ext uri="{BB962C8B-B14F-4D97-AF65-F5344CB8AC3E}">
        <p14:creationId xmlns:p14="http://schemas.microsoft.com/office/powerpoint/2010/main" val="32755031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DF8E4-ECD7-43EB-91C3-AD59A42F1275}"/>
              </a:ext>
            </a:extLst>
          </p:cNvPr>
          <p:cNvSpPr>
            <a:spLocks noGrp="1"/>
          </p:cNvSpPr>
          <p:nvPr>
            <p:ph type="title"/>
          </p:nvPr>
        </p:nvSpPr>
        <p:spPr/>
        <p:txBody>
          <a:bodyPr/>
          <a:lstStyle/>
          <a:p>
            <a:r>
              <a:rPr lang="en-US">
                <a:cs typeface="Calibri Light"/>
              </a:rPr>
              <a:t>Standaardisatie</a:t>
            </a:r>
            <a:endParaRPr lang="en-US"/>
          </a:p>
        </p:txBody>
      </p:sp>
      <p:sp>
        <p:nvSpPr>
          <p:cNvPr id="3" name="Content Placeholder 2">
            <a:extLst>
              <a:ext uri="{FF2B5EF4-FFF2-40B4-BE49-F238E27FC236}">
                <a16:creationId xmlns:a16="http://schemas.microsoft.com/office/drawing/2014/main" id="{E7344863-1AB2-4D1F-9C0E-B93B8D24C88E}"/>
              </a:ext>
            </a:extLst>
          </p:cNvPr>
          <p:cNvSpPr>
            <a:spLocks noGrp="1"/>
          </p:cNvSpPr>
          <p:nvPr>
            <p:ph idx="1"/>
          </p:nvPr>
        </p:nvSpPr>
        <p:spPr>
          <a:xfrm>
            <a:off x="838200" y="1349040"/>
            <a:ext cx="10515600" cy="4827923"/>
          </a:xfrm>
        </p:spPr>
        <p:txBody>
          <a:bodyPr vert="horz" lIns="91440" tIns="45720" rIns="91440" bIns="45720" rtlCol="0" anchor="t">
            <a:normAutofit/>
          </a:bodyPr>
          <a:lstStyle/>
          <a:p>
            <a:pPr marL="514350" indent="-514350">
              <a:buAutoNum type="arabicPeriod"/>
            </a:pPr>
            <a:r>
              <a:rPr lang="en-US" b="1" err="1">
                <a:ea typeface="+mn-lt"/>
                <a:cs typeface="+mn-lt"/>
              </a:rPr>
              <a:t>CloudEvents</a:t>
            </a:r>
            <a:r>
              <a:rPr lang="en-US">
                <a:ea typeface="+mn-lt"/>
                <a:cs typeface="+mn-lt"/>
              </a:rPr>
              <a:t> met NL-extensions </a:t>
            </a:r>
            <a:r>
              <a:rPr lang="en-US" err="1">
                <a:ea typeface="+mn-lt"/>
                <a:cs typeface="+mn-lt"/>
              </a:rPr>
              <a:t>berichtstandaard</a:t>
            </a:r>
            <a:endParaRPr lang="en-US" err="1"/>
          </a:p>
          <a:p>
            <a:pPr marL="514350" indent="-514350">
              <a:buAutoNum type="arabicPeriod"/>
            </a:pPr>
            <a:r>
              <a:rPr lang="en-US" b="1" err="1">
                <a:cs typeface="Calibri"/>
              </a:rPr>
              <a:t>WebSub</a:t>
            </a:r>
            <a:r>
              <a:rPr lang="en-US" b="1">
                <a:cs typeface="Calibri"/>
              </a:rPr>
              <a:t> </a:t>
            </a:r>
            <a:r>
              <a:rPr lang="en-US" err="1">
                <a:cs typeface="Calibri"/>
              </a:rPr>
              <a:t>interactiestandaard</a:t>
            </a:r>
          </a:p>
          <a:p>
            <a:pPr marL="514350" indent="-514350">
              <a:buAutoNum type="arabicPeriod"/>
            </a:pPr>
            <a:r>
              <a:rPr lang="en-US" b="1" err="1">
                <a:ea typeface="+mn-lt"/>
                <a:cs typeface="+mn-lt"/>
              </a:rPr>
              <a:t>AsyncAPI</a:t>
            </a:r>
            <a:r>
              <a:rPr lang="en-US" b="1">
                <a:ea typeface="+mn-lt"/>
                <a:cs typeface="+mn-lt"/>
              </a:rPr>
              <a:t> </a:t>
            </a:r>
            <a:r>
              <a:rPr lang="en-US" err="1">
                <a:ea typeface="+mn-lt"/>
                <a:cs typeface="+mn-lt"/>
              </a:rPr>
              <a:t>beschrijvingstandaard</a:t>
            </a:r>
            <a:endParaRPr lang="en-US" err="1">
              <a:cs typeface="Calibri"/>
            </a:endParaRPr>
          </a:p>
        </p:txBody>
      </p:sp>
      <p:pic>
        <p:nvPicPr>
          <p:cNvPr id="4" name="Picture 4">
            <a:extLst>
              <a:ext uri="{FF2B5EF4-FFF2-40B4-BE49-F238E27FC236}">
                <a16:creationId xmlns:a16="http://schemas.microsoft.com/office/drawing/2014/main" id="{C4F90737-D2DF-4113-803C-200C92858CF4}"/>
              </a:ext>
            </a:extLst>
          </p:cNvPr>
          <p:cNvPicPr>
            <a:picLocks noChangeAspect="1"/>
          </p:cNvPicPr>
          <p:nvPr/>
        </p:nvPicPr>
        <p:blipFill>
          <a:blip r:embed="rId2"/>
          <a:stretch>
            <a:fillRect/>
          </a:stretch>
        </p:blipFill>
        <p:spPr>
          <a:xfrm>
            <a:off x="1329351" y="3429854"/>
            <a:ext cx="10219853" cy="1997596"/>
          </a:xfrm>
          <a:prstGeom prst="rect">
            <a:avLst/>
          </a:prstGeom>
        </p:spPr>
      </p:pic>
    </p:spTree>
    <p:extLst>
      <p:ext uri="{BB962C8B-B14F-4D97-AF65-F5344CB8AC3E}">
        <p14:creationId xmlns:p14="http://schemas.microsoft.com/office/powerpoint/2010/main" val="37522086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kstvak 9">
            <a:extLst>
              <a:ext uri="{FF2B5EF4-FFF2-40B4-BE49-F238E27FC236}">
                <a16:creationId xmlns:a16="http://schemas.microsoft.com/office/drawing/2014/main" id="{A6ADA43B-1842-4D86-8D2D-3FFF8D201C5A}"/>
              </a:ext>
            </a:extLst>
          </p:cNvPr>
          <p:cNvSpPr txBox="1"/>
          <p:nvPr/>
        </p:nvSpPr>
        <p:spPr>
          <a:xfrm>
            <a:off x="1824793" y="396892"/>
            <a:ext cx="1413978" cy="461665"/>
          </a:xfrm>
          <a:prstGeom prst="rect">
            <a:avLst/>
          </a:prstGeom>
          <a:noFill/>
        </p:spPr>
        <p:txBody>
          <a:bodyPr wrap="none" rtlCol="0">
            <a:spAutoFit/>
          </a:bodyPr>
          <a:lstStyle/>
          <a:p>
            <a:pPr algn="ctr"/>
            <a:r>
              <a:rPr lang="nl-NL" sz="2400" b="1" dirty="0" err="1"/>
              <a:t>Use</a:t>
            </a:r>
            <a:r>
              <a:rPr lang="nl-NL" sz="2400" b="1" dirty="0"/>
              <a:t> cases</a:t>
            </a:r>
          </a:p>
        </p:txBody>
      </p:sp>
      <p:sp>
        <p:nvSpPr>
          <p:cNvPr id="11" name="Tekstvak 10">
            <a:extLst>
              <a:ext uri="{FF2B5EF4-FFF2-40B4-BE49-F238E27FC236}">
                <a16:creationId xmlns:a16="http://schemas.microsoft.com/office/drawing/2014/main" id="{F8041611-ED7B-4FEA-AEAA-F834A231C86B}"/>
              </a:ext>
            </a:extLst>
          </p:cNvPr>
          <p:cNvSpPr txBox="1"/>
          <p:nvPr/>
        </p:nvSpPr>
        <p:spPr>
          <a:xfrm>
            <a:off x="7737313" y="396892"/>
            <a:ext cx="3678636" cy="461665"/>
          </a:xfrm>
          <a:prstGeom prst="rect">
            <a:avLst/>
          </a:prstGeom>
          <a:noFill/>
        </p:spPr>
        <p:txBody>
          <a:bodyPr wrap="none" rtlCol="0">
            <a:spAutoFit/>
          </a:bodyPr>
          <a:lstStyle/>
          <a:p>
            <a:pPr algn="ctr"/>
            <a:r>
              <a:rPr lang="nl-NL" sz="2400" b="1" dirty="0"/>
              <a:t>Internationale standaarden</a:t>
            </a:r>
          </a:p>
        </p:txBody>
      </p:sp>
      <p:pic>
        <p:nvPicPr>
          <p:cNvPr id="12" name="Afbeelding 11">
            <a:extLst>
              <a:ext uri="{FF2B5EF4-FFF2-40B4-BE49-F238E27FC236}">
                <a16:creationId xmlns:a16="http://schemas.microsoft.com/office/drawing/2014/main" id="{B61E0C5E-FEB8-4AB3-82EB-3BE4A83F1310}"/>
              </a:ext>
            </a:extLst>
          </p:cNvPr>
          <p:cNvPicPr>
            <a:picLocks noChangeAspect="1"/>
          </p:cNvPicPr>
          <p:nvPr/>
        </p:nvPicPr>
        <p:blipFill>
          <a:blip r:embed="rId2"/>
          <a:stretch>
            <a:fillRect/>
          </a:stretch>
        </p:blipFill>
        <p:spPr>
          <a:xfrm>
            <a:off x="537127" y="1096892"/>
            <a:ext cx="4019768" cy="2037670"/>
          </a:xfrm>
          <a:prstGeom prst="rect">
            <a:avLst/>
          </a:prstGeom>
          <a:effectLst>
            <a:outerShdw blurRad="50800" dist="38100" dir="2700000" algn="tl" rotWithShape="0">
              <a:prstClr val="black">
                <a:alpha val="40000"/>
              </a:prstClr>
            </a:outerShdw>
          </a:effectLst>
        </p:spPr>
      </p:pic>
      <p:sp>
        <p:nvSpPr>
          <p:cNvPr id="13" name="Rechthoek 12">
            <a:extLst>
              <a:ext uri="{FF2B5EF4-FFF2-40B4-BE49-F238E27FC236}">
                <a16:creationId xmlns:a16="http://schemas.microsoft.com/office/drawing/2014/main" id="{F558BBBD-9BC8-4C39-B61F-8340F9DD7F1A}"/>
              </a:ext>
            </a:extLst>
          </p:cNvPr>
          <p:cNvSpPr/>
          <p:nvPr/>
        </p:nvSpPr>
        <p:spPr>
          <a:xfrm>
            <a:off x="785673" y="2986236"/>
            <a:ext cx="3522676" cy="3204057"/>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mj-lt"/>
              <a:buAutoNum type="arabicPeriod"/>
            </a:pPr>
            <a:r>
              <a:rPr lang="nl-NL" dirty="0">
                <a:solidFill>
                  <a:schemeClr val="tx1"/>
                </a:solidFill>
              </a:rPr>
              <a:t>Stuur bericht</a:t>
            </a:r>
          </a:p>
          <a:p>
            <a:pPr marL="342900" indent="-342900">
              <a:buFont typeface="+mj-lt"/>
              <a:buAutoNum type="arabicPeriod"/>
            </a:pPr>
            <a:r>
              <a:rPr lang="nl-NL" dirty="0">
                <a:solidFill>
                  <a:schemeClr val="tx1"/>
                </a:solidFill>
              </a:rPr>
              <a:t>“Er is iets gebeurd”</a:t>
            </a:r>
          </a:p>
          <a:p>
            <a:pPr marL="342900" indent="-342900">
              <a:buFont typeface="+mj-lt"/>
              <a:buAutoNum type="arabicPeriod"/>
            </a:pPr>
            <a:r>
              <a:rPr lang="nl-NL" dirty="0">
                <a:solidFill>
                  <a:schemeClr val="tx1"/>
                </a:solidFill>
              </a:rPr>
              <a:t>Informatierijk – </a:t>
            </a:r>
            <a:r>
              <a:rPr lang="nl-NL" dirty="0" err="1">
                <a:solidFill>
                  <a:schemeClr val="tx1"/>
                </a:solidFill>
              </a:rPr>
              <a:t>ongetypeerd</a:t>
            </a:r>
            <a:endParaRPr lang="nl-NL" dirty="0">
              <a:solidFill>
                <a:schemeClr val="tx1"/>
              </a:solidFill>
            </a:endParaRPr>
          </a:p>
          <a:p>
            <a:pPr marL="342900" indent="-342900">
              <a:buFont typeface="+mj-lt"/>
              <a:buAutoNum type="arabicPeriod"/>
            </a:pPr>
            <a:r>
              <a:rPr lang="nl-NL" dirty="0">
                <a:solidFill>
                  <a:schemeClr val="tx1"/>
                </a:solidFill>
              </a:rPr>
              <a:t>Informatierijk – getypeerd</a:t>
            </a:r>
          </a:p>
          <a:p>
            <a:pPr marL="342900" indent="-342900">
              <a:buFont typeface="+mj-lt"/>
              <a:buAutoNum type="arabicPeriod"/>
            </a:pPr>
            <a:r>
              <a:rPr lang="nl-NL" dirty="0">
                <a:solidFill>
                  <a:schemeClr val="tx1"/>
                </a:solidFill>
              </a:rPr>
              <a:t>Informatiearm – getypeerd</a:t>
            </a:r>
          </a:p>
          <a:p>
            <a:pPr marL="342900" indent="-342900">
              <a:buFont typeface="+mj-lt"/>
              <a:buAutoNum type="arabicPeriod"/>
            </a:pPr>
            <a:r>
              <a:rPr lang="nl-NL" dirty="0">
                <a:solidFill>
                  <a:schemeClr val="tx1"/>
                </a:solidFill>
              </a:rPr>
              <a:t>Informatiearm – pull</a:t>
            </a:r>
          </a:p>
          <a:p>
            <a:pPr marL="342900" indent="-342900">
              <a:buFont typeface="+mj-lt"/>
              <a:buAutoNum type="arabicPeriod"/>
            </a:pPr>
            <a:r>
              <a:rPr lang="nl-NL" dirty="0">
                <a:solidFill>
                  <a:schemeClr val="tx1"/>
                </a:solidFill>
              </a:rPr>
              <a:t>Informatiearm – historie</a:t>
            </a:r>
          </a:p>
          <a:p>
            <a:pPr marL="342900" indent="-342900">
              <a:buFont typeface="+mj-lt"/>
              <a:buAutoNum type="arabicPeriod"/>
            </a:pPr>
            <a:r>
              <a:rPr lang="nl-NL" dirty="0">
                <a:solidFill>
                  <a:schemeClr val="tx1"/>
                </a:solidFill>
              </a:rPr>
              <a:t>Makelaar – informatierijk</a:t>
            </a:r>
          </a:p>
          <a:p>
            <a:pPr marL="342900" indent="-342900">
              <a:buFont typeface="+mj-lt"/>
              <a:buAutoNum type="arabicPeriod"/>
            </a:pPr>
            <a:r>
              <a:rPr lang="nl-NL" dirty="0">
                <a:solidFill>
                  <a:schemeClr val="tx1"/>
                </a:solidFill>
              </a:rPr>
              <a:t>Makelaar – informatiearm</a:t>
            </a:r>
          </a:p>
          <a:p>
            <a:pPr marL="342900" indent="-342900">
              <a:buFont typeface="+mj-lt"/>
              <a:buAutoNum type="arabicPeriod"/>
            </a:pPr>
            <a:r>
              <a:rPr lang="nl-NL" dirty="0">
                <a:solidFill>
                  <a:schemeClr val="tx1"/>
                </a:solidFill>
              </a:rPr>
              <a:t>Makelaar – informatiearm – pull</a:t>
            </a:r>
          </a:p>
          <a:p>
            <a:pPr marL="342900" indent="-342900">
              <a:buFont typeface="+mj-lt"/>
              <a:buAutoNum type="arabicPeriod"/>
            </a:pPr>
            <a:r>
              <a:rPr lang="nl-NL" dirty="0">
                <a:solidFill>
                  <a:schemeClr val="tx1"/>
                </a:solidFill>
              </a:rPr>
              <a:t>Event </a:t>
            </a:r>
            <a:r>
              <a:rPr lang="nl-NL" dirty="0" err="1">
                <a:solidFill>
                  <a:schemeClr val="tx1"/>
                </a:solidFill>
              </a:rPr>
              <a:t>driven</a:t>
            </a:r>
            <a:r>
              <a:rPr lang="nl-NL" dirty="0">
                <a:solidFill>
                  <a:schemeClr val="tx1"/>
                </a:solidFill>
              </a:rPr>
              <a:t> (DUO casus)</a:t>
            </a:r>
          </a:p>
          <a:p>
            <a:pPr marL="342900" indent="-342900">
              <a:buFont typeface="+mj-lt"/>
              <a:buAutoNum type="arabicPeriod"/>
            </a:pPr>
            <a:endParaRPr lang="nl-NL" dirty="0">
              <a:solidFill>
                <a:schemeClr val="tx1"/>
              </a:solidFill>
            </a:endParaRPr>
          </a:p>
        </p:txBody>
      </p:sp>
      <p:sp>
        <p:nvSpPr>
          <p:cNvPr id="15" name="Tekstvak 14">
            <a:extLst>
              <a:ext uri="{FF2B5EF4-FFF2-40B4-BE49-F238E27FC236}">
                <a16:creationId xmlns:a16="http://schemas.microsoft.com/office/drawing/2014/main" id="{67E9B6CF-E160-45A5-ABFA-AB9DFE7222FB}"/>
              </a:ext>
            </a:extLst>
          </p:cNvPr>
          <p:cNvSpPr txBox="1"/>
          <p:nvPr/>
        </p:nvSpPr>
        <p:spPr>
          <a:xfrm>
            <a:off x="5736851" y="1878240"/>
            <a:ext cx="577402" cy="1107996"/>
          </a:xfrm>
          <a:prstGeom prst="rect">
            <a:avLst/>
          </a:prstGeom>
          <a:noFill/>
        </p:spPr>
        <p:txBody>
          <a:bodyPr wrap="none" rtlCol="0">
            <a:spAutoFit/>
          </a:bodyPr>
          <a:lstStyle/>
          <a:p>
            <a:r>
              <a:rPr lang="nl-NL" sz="6600" dirty="0"/>
              <a:t>?</a:t>
            </a:r>
          </a:p>
        </p:txBody>
      </p:sp>
      <p:sp>
        <p:nvSpPr>
          <p:cNvPr id="3" name="Pijl: rechts 2">
            <a:extLst>
              <a:ext uri="{FF2B5EF4-FFF2-40B4-BE49-F238E27FC236}">
                <a16:creationId xmlns:a16="http://schemas.microsoft.com/office/drawing/2014/main" id="{C2B4B4DA-02E1-4DD3-A580-ACE753089400}"/>
              </a:ext>
            </a:extLst>
          </p:cNvPr>
          <p:cNvSpPr/>
          <p:nvPr/>
        </p:nvSpPr>
        <p:spPr>
          <a:xfrm>
            <a:off x="5321968" y="3134562"/>
            <a:ext cx="1548063" cy="866273"/>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pic>
        <p:nvPicPr>
          <p:cNvPr id="16" name="Picture 8" descr="Graphical user interface, text&#10;&#10;Description automatically generated">
            <a:extLst>
              <a:ext uri="{FF2B5EF4-FFF2-40B4-BE49-F238E27FC236}">
                <a16:creationId xmlns:a16="http://schemas.microsoft.com/office/drawing/2014/main" id="{366B2F91-AEEA-445C-84BA-BCD3B5258906}"/>
              </a:ext>
            </a:extLst>
          </p:cNvPr>
          <p:cNvPicPr>
            <a:picLocks noChangeAspect="1"/>
          </p:cNvPicPr>
          <p:nvPr/>
        </p:nvPicPr>
        <p:blipFill>
          <a:blip r:embed="rId3"/>
          <a:stretch>
            <a:fillRect/>
          </a:stretch>
        </p:blipFill>
        <p:spPr>
          <a:xfrm>
            <a:off x="7502414" y="1096892"/>
            <a:ext cx="4028995" cy="872676"/>
          </a:xfrm>
          <a:prstGeom prst="rect">
            <a:avLst/>
          </a:prstGeom>
        </p:spPr>
      </p:pic>
      <p:pic>
        <p:nvPicPr>
          <p:cNvPr id="17" name="Afbeelding 16">
            <a:extLst>
              <a:ext uri="{FF2B5EF4-FFF2-40B4-BE49-F238E27FC236}">
                <a16:creationId xmlns:a16="http://schemas.microsoft.com/office/drawing/2014/main" id="{6F3FCA47-D20E-435B-8FA3-EBCBAAAED9C4}"/>
              </a:ext>
            </a:extLst>
          </p:cNvPr>
          <p:cNvPicPr>
            <a:picLocks noChangeAspect="1"/>
          </p:cNvPicPr>
          <p:nvPr/>
        </p:nvPicPr>
        <p:blipFill rotWithShape="1">
          <a:blip r:embed="rId4">
            <a:extLst>
              <a:ext uri="{28A0092B-C50C-407E-A947-70E740481C1C}">
                <a14:useLocalDpi xmlns:a14="http://schemas.microsoft.com/office/drawing/2010/main" val="0"/>
              </a:ext>
            </a:extLst>
          </a:blip>
          <a:srcRect t="21469" b="20452"/>
          <a:stretch/>
        </p:blipFill>
        <p:spPr>
          <a:xfrm>
            <a:off x="7511641" y="4581094"/>
            <a:ext cx="4019768" cy="1463040"/>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pic>
      <p:pic>
        <p:nvPicPr>
          <p:cNvPr id="18" name="Afbeelding 17">
            <a:extLst>
              <a:ext uri="{FF2B5EF4-FFF2-40B4-BE49-F238E27FC236}">
                <a16:creationId xmlns:a16="http://schemas.microsoft.com/office/drawing/2014/main" id="{E403A42E-351C-478E-83C7-9B71A3DDC99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11641" y="2268082"/>
            <a:ext cx="4028995" cy="2014498"/>
          </a:xfrm>
          <a:prstGeom prst="rect">
            <a:avLst/>
          </a:prstGeom>
          <a:ln>
            <a:solidFill>
              <a:schemeClr val="tx1">
                <a:lumMod val="50000"/>
                <a:lumOff val="50000"/>
              </a:schemeClr>
            </a:solidFill>
          </a:ln>
          <a:effectLst>
            <a:outerShdw blurRad="50800" dist="38100" dir="2700000" algn="tl" rotWithShape="0">
              <a:prstClr val="black">
                <a:alpha val="40000"/>
              </a:prstClr>
            </a:outerShdw>
          </a:effectLst>
        </p:spPr>
      </p:pic>
      <p:sp>
        <p:nvSpPr>
          <p:cNvPr id="4" name="Rechthoek 3">
            <a:extLst>
              <a:ext uri="{FF2B5EF4-FFF2-40B4-BE49-F238E27FC236}">
                <a16:creationId xmlns:a16="http://schemas.microsoft.com/office/drawing/2014/main" id="{7C865BA0-4B3D-4F0A-9175-1AA2CD1F4749}"/>
              </a:ext>
            </a:extLst>
          </p:cNvPr>
          <p:cNvSpPr/>
          <p:nvPr/>
        </p:nvSpPr>
        <p:spPr>
          <a:xfrm>
            <a:off x="7234989" y="2149642"/>
            <a:ext cx="4612106" cy="4235116"/>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567960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3" grpId="0" animBg="1"/>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FFBD9-6D14-4A4B-86EC-DECAF671A6F8}"/>
              </a:ext>
            </a:extLst>
          </p:cNvPr>
          <p:cNvSpPr>
            <a:spLocks noGrp="1"/>
          </p:cNvSpPr>
          <p:nvPr>
            <p:ph type="title"/>
          </p:nvPr>
        </p:nvSpPr>
        <p:spPr/>
        <p:txBody>
          <a:bodyPr/>
          <a:lstStyle/>
          <a:p>
            <a:r>
              <a:rPr lang="en-US">
                <a:cs typeface="Calibri Light"/>
              </a:rPr>
              <a:t>Cloud Events</a:t>
            </a:r>
            <a:endParaRPr lang="en-US"/>
          </a:p>
        </p:txBody>
      </p:sp>
      <p:pic>
        <p:nvPicPr>
          <p:cNvPr id="7" name="Picture 7" descr="Graphical user interface, application, table&#10;&#10;Description automatically generated">
            <a:extLst>
              <a:ext uri="{FF2B5EF4-FFF2-40B4-BE49-F238E27FC236}">
                <a16:creationId xmlns:a16="http://schemas.microsoft.com/office/drawing/2014/main" id="{05F9E480-1423-46DA-B4E0-32A277220C84}"/>
              </a:ext>
            </a:extLst>
          </p:cNvPr>
          <p:cNvPicPr>
            <a:picLocks noChangeAspect="1"/>
          </p:cNvPicPr>
          <p:nvPr/>
        </p:nvPicPr>
        <p:blipFill>
          <a:blip r:embed="rId2"/>
          <a:stretch>
            <a:fillRect/>
          </a:stretch>
        </p:blipFill>
        <p:spPr>
          <a:xfrm>
            <a:off x="844062" y="2286229"/>
            <a:ext cx="4314093" cy="3102435"/>
          </a:xfrm>
          <a:prstGeom prst="rect">
            <a:avLst/>
          </a:prstGeom>
        </p:spPr>
      </p:pic>
      <p:sp>
        <p:nvSpPr>
          <p:cNvPr id="8" name="TextBox 7">
            <a:extLst>
              <a:ext uri="{FF2B5EF4-FFF2-40B4-BE49-F238E27FC236}">
                <a16:creationId xmlns:a16="http://schemas.microsoft.com/office/drawing/2014/main" id="{C2AC61AA-DE47-4C3C-8144-B044F7CB0B42}"/>
              </a:ext>
            </a:extLst>
          </p:cNvPr>
          <p:cNvSpPr txBox="1"/>
          <p:nvPr/>
        </p:nvSpPr>
        <p:spPr>
          <a:xfrm>
            <a:off x="5146060" y="2496272"/>
            <a:ext cx="6727370" cy="28931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Courier New"/>
                <a:cs typeface="Courier New"/>
              </a:rPr>
              <a:t>{</a:t>
            </a:r>
            <a:br>
              <a:rPr lang="en-US" sz="1400">
                <a:latin typeface="Courier New"/>
              </a:rPr>
            </a:br>
            <a:r>
              <a:rPr lang="en-US" sz="1400">
                <a:latin typeface="Courier New"/>
                <a:cs typeface="Courier New"/>
              </a:rPr>
              <a:t>    "specversion" : "1.0",</a:t>
            </a:r>
            <a:br>
              <a:rPr lang="en-US" sz="1400">
                <a:latin typeface="Courier New"/>
              </a:rPr>
            </a:br>
            <a:r>
              <a:rPr lang="en-US" sz="1400">
                <a:latin typeface="Courier New"/>
                <a:cs typeface="Courier New"/>
              </a:rPr>
              <a:t>    "type" : "com.github.pull_request.opened",</a:t>
            </a:r>
            <a:br>
              <a:rPr lang="en-US" sz="1400">
                <a:latin typeface="Courier New"/>
              </a:rPr>
            </a:br>
            <a:r>
              <a:rPr lang="en-US" sz="1400">
                <a:latin typeface="Courier New"/>
                <a:cs typeface="Courier New"/>
              </a:rPr>
              <a:t>    "source" : "https://github.com/cloudevents/spec/pull",</a:t>
            </a:r>
            <a:br>
              <a:rPr lang="en-US" sz="1400">
                <a:latin typeface="Courier New"/>
              </a:rPr>
            </a:br>
            <a:r>
              <a:rPr lang="en-US" sz="1400">
                <a:latin typeface="Courier New"/>
                <a:cs typeface="Courier New"/>
              </a:rPr>
              <a:t>    "subject" : "123",</a:t>
            </a:r>
            <a:br>
              <a:rPr lang="en-US" sz="1400">
                <a:latin typeface="Courier New"/>
              </a:rPr>
            </a:br>
            <a:r>
              <a:rPr lang="en-US" sz="1400">
                <a:latin typeface="Courier New"/>
                <a:cs typeface="Courier New"/>
              </a:rPr>
              <a:t>    "id" : "A234-1234-1234",</a:t>
            </a:r>
            <a:br>
              <a:rPr lang="en-US" sz="1400">
                <a:latin typeface="Courier New"/>
              </a:rPr>
            </a:br>
            <a:r>
              <a:rPr lang="en-US" sz="1400">
                <a:latin typeface="Courier New"/>
                <a:cs typeface="Courier New"/>
              </a:rPr>
              <a:t>    "time" : "2018-04-05T17:31:00Z",</a:t>
            </a:r>
            <a:br>
              <a:rPr lang="en-US" sz="1400">
                <a:latin typeface="Courier New"/>
              </a:rPr>
            </a:br>
            <a:r>
              <a:rPr lang="en-US" sz="1400">
                <a:latin typeface="Courier New"/>
                <a:cs typeface="Courier New"/>
              </a:rPr>
              <a:t>    "comexampleextension1" : "value",</a:t>
            </a:r>
            <a:br>
              <a:rPr lang="en-US" sz="1400">
                <a:latin typeface="Courier New"/>
              </a:rPr>
            </a:br>
            <a:r>
              <a:rPr lang="en-US" sz="1400">
                <a:latin typeface="Courier New"/>
                <a:cs typeface="Courier New"/>
              </a:rPr>
              <a:t>    "comexampleothervalue" : 5,</a:t>
            </a:r>
            <a:br>
              <a:rPr lang="en-US" sz="1400">
                <a:latin typeface="Courier New"/>
              </a:rPr>
            </a:br>
            <a:r>
              <a:rPr lang="en-US" sz="1400">
                <a:latin typeface="Courier New"/>
                <a:cs typeface="Courier New"/>
              </a:rPr>
              <a:t>    "datacontenttype" : "text/xml",</a:t>
            </a:r>
            <a:br>
              <a:rPr lang="en-US" sz="1400">
                <a:latin typeface="Courier New"/>
              </a:rPr>
            </a:br>
            <a:r>
              <a:rPr lang="en-US" sz="1400">
                <a:latin typeface="Courier New"/>
                <a:cs typeface="Courier New"/>
              </a:rPr>
              <a:t>    "data" : "&lt;much wow=\"xml\"/&gt;"</a:t>
            </a:r>
            <a:br>
              <a:rPr lang="en-US" sz="1400">
                <a:latin typeface="Courier New"/>
              </a:rPr>
            </a:br>
            <a:r>
              <a:rPr lang="en-US" sz="1400">
                <a:latin typeface="Courier New"/>
                <a:cs typeface="Courier New"/>
              </a:rPr>
              <a:t>}</a:t>
            </a:r>
            <a:br>
              <a:rPr lang="en-US" sz="1400">
                <a:latin typeface="Courier New"/>
              </a:rPr>
            </a:br>
            <a:endParaRPr lang="en-US" sz="1400">
              <a:latin typeface="Courier New"/>
              <a:cs typeface="Calibri"/>
            </a:endParaRPr>
          </a:p>
        </p:txBody>
      </p:sp>
      <p:sp>
        <p:nvSpPr>
          <p:cNvPr id="9" name="TextBox 8">
            <a:extLst>
              <a:ext uri="{FF2B5EF4-FFF2-40B4-BE49-F238E27FC236}">
                <a16:creationId xmlns:a16="http://schemas.microsoft.com/office/drawing/2014/main" id="{947B6F27-7FE1-41BA-87B8-2F2B9E822BB8}"/>
              </a:ext>
            </a:extLst>
          </p:cNvPr>
          <p:cNvSpPr txBox="1"/>
          <p:nvPr/>
        </p:nvSpPr>
        <p:spPr>
          <a:xfrm>
            <a:off x="853924" y="1120019"/>
            <a:ext cx="957700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ea typeface="+mn-lt"/>
                <a:cs typeface="+mn-lt"/>
              </a:rPr>
              <a:t>"A specification for describing event data in a common way"</a:t>
            </a:r>
            <a:endParaRPr lang="en-US" sz="2400">
              <a:cs typeface="Calibri"/>
            </a:endParaRPr>
          </a:p>
        </p:txBody>
      </p:sp>
    </p:spTree>
    <p:extLst>
      <p:ext uri="{BB962C8B-B14F-4D97-AF65-F5344CB8AC3E}">
        <p14:creationId xmlns:p14="http://schemas.microsoft.com/office/powerpoint/2010/main" val="2134329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9FE878-6B0A-44C1-AB2E-2A34101E5DDD}"/>
              </a:ext>
            </a:extLst>
          </p:cNvPr>
          <p:cNvSpPr>
            <a:spLocks noGrp="1"/>
          </p:cNvSpPr>
          <p:nvPr>
            <p:ph type="title"/>
          </p:nvPr>
        </p:nvSpPr>
        <p:spPr/>
        <p:txBody>
          <a:bodyPr/>
          <a:lstStyle/>
          <a:p>
            <a:r>
              <a:rPr lang="nl-NL"/>
              <a:t>Agenda</a:t>
            </a:r>
          </a:p>
        </p:txBody>
      </p:sp>
      <p:sp>
        <p:nvSpPr>
          <p:cNvPr id="3" name="Tijdelijke aanduiding voor inhoud 2">
            <a:extLst>
              <a:ext uri="{FF2B5EF4-FFF2-40B4-BE49-F238E27FC236}">
                <a16:creationId xmlns:a16="http://schemas.microsoft.com/office/drawing/2014/main" id="{B5B6DABD-4F1D-4D60-A530-598FE643A5CC}"/>
              </a:ext>
            </a:extLst>
          </p:cNvPr>
          <p:cNvSpPr>
            <a:spLocks noGrp="1"/>
          </p:cNvSpPr>
          <p:nvPr>
            <p:ph idx="1"/>
          </p:nvPr>
        </p:nvSpPr>
        <p:spPr/>
        <p:txBody>
          <a:bodyPr vert="horz" lIns="91440" tIns="45720" rIns="91440" bIns="45720" rtlCol="0" anchor="t">
            <a:normAutofit/>
          </a:bodyPr>
          <a:lstStyle/>
          <a:p>
            <a:pPr marL="514350" indent="-514350">
              <a:lnSpc>
                <a:spcPct val="150000"/>
              </a:lnSpc>
              <a:buFont typeface="+mj-lt"/>
              <a:buAutoNum type="arabicPeriod"/>
            </a:pPr>
            <a:endParaRPr lang="nl-NL" dirty="0"/>
          </a:p>
          <a:p>
            <a:pPr marL="514350" indent="-514350">
              <a:lnSpc>
                <a:spcPct val="150000"/>
              </a:lnSpc>
              <a:buFont typeface="+mj-lt"/>
              <a:buAutoNum type="arabicPeriod"/>
            </a:pPr>
            <a:r>
              <a:rPr lang="nl-NL" dirty="0"/>
              <a:t>Inleiding / terugblik</a:t>
            </a:r>
          </a:p>
          <a:p>
            <a:pPr marL="514350" indent="-514350">
              <a:lnSpc>
                <a:spcPct val="150000"/>
              </a:lnSpc>
              <a:buFont typeface="+mj-lt"/>
              <a:buAutoNum type="arabicPeriod"/>
            </a:pPr>
            <a:r>
              <a:rPr lang="nl-NL" dirty="0"/>
              <a:t>Praktijkbeproevingen</a:t>
            </a:r>
          </a:p>
          <a:p>
            <a:pPr marL="514350" indent="-514350">
              <a:lnSpc>
                <a:spcPct val="150000"/>
              </a:lnSpc>
              <a:buFont typeface="+mj-lt"/>
              <a:buAutoNum type="arabicPeriod"/>
            </a:pPr>
            <a:r>
              <a:rPr lang="nl-NL" dirty="0"/>
              <a:t>Berichtenstandaard</a:t>
            </a:r>
          </a:p>
          <a:p>
            <a:pPr marL="514350" indent="-514350">
              <a:lnSpc>
                <a:spcPct val="150000"/>
              </a:lnSpc>
              <a:buFont typeface="+mj-lt"/>
              <a:buAutoNum type="arabicPeriod"/>
            </a:pPr>
            <a:r>
              <a:rPr lang="nl-NL" sz="2800" dirty="0"/>
              <a:t>Verkenning overige aspecten</a:t>
            </a:r>
            <a:endParaRPr lang="nl-NL" dirty="0"/>
          </a:p>
          <a:p>
            <a:pPr marL="514350" indent="-514350">
              <a:lnSpc>
                <a:spcPct val="150000"/>
              </a:lnSpc>
              <a:buAutoNum type="arabicPeriod"/>
            </a:pPr>
            <a:r>
              <a:rPr lang="nl-NL" dirty="0">
                <a:cs typeface="Calibri" panose="020F0502020204030204"/>
              </a:rPr>
              <a:t>Afronding</a:t>
            </a:r>
          </a:p>
        </p:txBody>
      </p:sp>
    </p:spTree>
    <p:extLst>
      <p:ext uri="{BB962C8B-B14F-4D97-AF65-F5344CB8AC3E}">
        <p14:creationId xmlns:p14="http://schemas.microsoft.com/office/powerpoint/2010/main" val="7162394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hoek 3">
            <a:extLst>
              <a:ext uri="{FF2B5EF4-FFF2-40B4-BE49-F238E27FC236}">
                <a16:creationId xmlns:a16="http://schemas.microsoft.com/office/drawing/2014/main" id="{8DD9B0B8-FD1F-4AF0-9EFA-8A0AB224FAE0}"/>
              </a:ext>
            </a:extLst>
          </p:cNvPr>
          <p:cNvSpPr/>
          <p:nvPr/>
        </p:nvSpPr>
        <p:spPr>
          <a:xfrm>
            <a:off x="6531000" y="1475060"/>
            <a:ext cx="2037522" cy="967035"/>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dirty="0">
                <a:solidFill>
                  <a:sysClr val="windowText" lastClr="000000"/>
                </a:solidFill>
              </a:rPr>
              <a:t>Verhuizing</a:t>
            </a:r>
          </a:p>
        </p:txBody>
      </p:sp>
      <p:sp>
        <p:nvSpPr>
          <p:cNvPr id="5" name="Rechthoek 4">
            <a:extLst>
              <a:ext uri="{FF2B5EF4-FFF2-40B4-BE49-F238E27FC236}">
                <a16:creationId xmlns:a16="http://schemas.microsoft.com/office/drawing/2014/main" id="{54B0DA50-D335-4CE2-89CB-DBE2E665BF3D}"/>
              </a:ext>
            </a:extLst>
          </p:cNvPr>
          <p:cNvSpPr/>
          <p:nvPr/>
        </p:nvSpPr>
        <p:spPr>
          <a:xfrm>
            <a:off x="9946820" y="1475060"/>
            <a:ext cx="2037522" cy="967034"/>
          </a:xfrm>
          <a:prstGeom prst="rect">
            <a:avLst/>
          </a:prstGeom>
          <a:solidFill>
            <a:schemeClr val="accent6">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NL" dirty="0">
                <a:solidFill>
                  <a:sysClr val="windowText" lastClr="000000"/>
                </a:solidFill>
              </a:rPr>
              <a:t>Bericht over verhuizing</a:t>
            </a:r>
          </a:p>
        </p:txBody>
      </p:sp>
      <p:cxnSp>
        <p:nvCxnSpPr>
          <p:cNvPr id="7" name="Rechte verbindingslijn met pijl 6">
            <a:extLst>
              <a:ext uri="{FF2B5EF4-FFF2-40B4-BE49-F238E27FC236}">
                <a16:creationId xmlns:a16="http://schemas.microsoft.com/office/drawing/2014/main" id="{DD5532E1-D540-4D41-BD88-883AE869A09F}"/>
              </a:ext>
            </a:extLst>
          </p:cNvPr>
          <p:cNvCxnSpPr>
            <a:cxnSpLocks/>
            <a:stCxn id="4" idx="3"/>
            <a:endCxn id="5" idx="1"/>
          </p:cNvCxnSpPr>
          <p:nvPr/>
        </p:nvCxnSpPr>
        <p:spPr>
          <a:xfrm flipV="1">
            <a:off x="8568522" y="1958577"/>
            <a:ext cx="137829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 name="Tekstvak 7">
            <a:extLst>
              <a:ext uri="{FF2B5EF4-FFF2-40B4-BE49-F238E27FC236}">
                <a16:creationId xmlns:a16="http://schemas.microsoft.com/office/drawing/2014/main" id="{82588B5A-AE23-4F53-AA59-E593AF29A40A}"/>
              </a:ext>
            </a:extLst>
          </p:cNvPr>
          <p:cNvSpPr txBox="1"/>
          <p:nvPr/>
        </p:nvSpPr>
        <p:spPr>
          <a:xfrm>
            <a:off x="8585618" y="1589245"/>
            <a:ext cx="276038" cy="307777"/>
          </a:xfrm>
          <a:prstGeom prst="rect">
            <a:avLst/>
          </a:prstGeom>
          <a:noFill/>
        </p:spPr>
        <p:txBody>
          <a:bodyPr wrap="none" rtlCol="0">
            <a:spAutoFit/>
          </a:bodyPr>
          <a:lstStyle/>
          <a:p>
            <a:r>
              <a:rPr lang="nl-NL" sz="1400" dirty="0"/>
              <a:t>1</a:t>
            </a:r>
          </a:p>
        </p:txBody>
      </p:sp>
      <p:sp>
        <p:nvSpPr>
          <p:cNvPr id="9" name="Tekstvak 8">
            <a:extLst>
              <a:ext uri="{FF2B5EF4-FFF2-40B4-BE49-F238E27FC236}">
                <a16:creationId xmlns:a16="http://schemas.microsoft.com/office/drawing/2014/main" id="{069B6D50-F173-40EE-9C7F-05BD931B07FB}"/>
              </a:ext>
            </a:extLst>
          </p:cNvPr>
          <p:cNvSpPr txBox="1"/>
          <p:nvPr/>
        </p:nvSpPr>
        <p:spPr>
          <a:xfrm>
            <a:off x="9613074" y="1589245"/>
            <a:ext cx="300082" cy="307777"/>
          </a:xfrm>
          <a:prstGeom prst="rect">
            <a:avLst/>
          </a:prstGeom>
          <a:noFill/>
        </p:spPr>
        <p:txBody>
          <a:bodyPr wrap="none" rtlCol="0">
            <a:spAutoFit/>
          </a:bodyPr>
          <a:lstStyle/>
          <a:p>
            <a:r>
              <a:rPr lang="nl-NL" sz="1400" dirty="0"/>
              <a:t>N</a:t>
            </a:r>
          </a:p>
        </p:txBody>
      </p:sp>
      <p:sp>
        <p:nvSpPr>
          <p:cNvPr id="15" name="Tekstvak 14">
            <a:extLst>
              <a:ext uri="{FF2B5EF4-FFF2-40B4-BE49-F238E27FC236}">
                <a16:creationId xmlns:a16="http://schemas.microsoft.com/office/drawing/2014/main" id="{EA9F64DD-2B0E-485D-B355-1BB0EB78DCAE}"/>
              </a:ext>
            </a:extLst>
          </p:cNvPr>
          <p:cNvSpPr txBox="1"/>
          <p:nvPr/>
        </p:nvSpPr>
        <p:spPr>
          <a:xfrm>
            <a:off x="207658" y="4375041"/>
            <a:ext cx="5518463" cy="1754326"/>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txBody>
          <a:bodyPr wrap="square">
            <a:spAutoFit/>
          </a:bodyPr>
          <a:lstStyle/>
          <a:p>
            <a:r>
              <a:rPr lang="en-US" b="0" i="0" dirty="0">
                <a:effectLst/>
              </a:rPr>
              <a:t>Identifies the </a:t>
            </a:r>
            <a:r>
              <a:rPr lang="en-US" b="0" i="0" dirty="0">
                <a:solidFill>
                  <a:schemeClr val="accent1"/>
                </a:solidFill>
                <a:effectLst/>
              </a:rPr>
              <a:t>event</a:t>
            </a:r>
            <a:r>
              <a:rPr lang="en-US" b="0" i="0" dirty="0">
                <a:effectLst/>
              </a:rPr>
              <a:t>. Producers MUST ensure that source + id is unique for each distinct event.</a:t>
            </a:r>
          </a:p>
          <a:p>
            <a:endParaRPr lang="en-US" b="0" i="0" dirty="0">
              <a:effectLst/>
            </a:endParaRPr>
          </a:p>
          <a:p>
            <a:r>
              <a:rPr lang="en-US" b="0" i="0" dirty="0">
                <a:effectLst/>
              </a:rPr>
              <a:t>If a </a:t>
            </a:r>
            <a:r>
              <a:rPr lang="en-US" b="0" i="0" dirty="0">
                <a:solidFill>
                  <a:srgbClr val="FF0000"/>
                </a:solidFill>
                <a:effectLst/>
              </a:rPr>
              <a:t>duplicate event is re-sent </a:t>
            </a:r>
            <a:r>
              <a:rPr lang="en-US" b="0" i="0" dirty="0">
                <a:effectLst/>
              </a:rPr>
              <a:t>(e.g. due to a network error) </a:t>
            </a:r>
            <a:r>
              <a:rPr lang="en-US" b="0" i="0" dirty="0">
                <a:effectLst/>
                <a:highlight>
                  <a:srgbClr val="FFFF00"/>
                </a:highlight>
              </a:rPr>
              <a:t>it MAY have the same id. Consumers MAY assume that Events with identical source and id are duplicates. </a:t>
            </a:r>
            <a:r>
              <a:rPr lang="en-US" b="0" i="0" dirty="0">
                <a:effectLst/>
              </a:rPr>
              <a:t> </a:t>
            </a:r>
            <a:endParaRPr lang="nl-NL" dirty="0"/>
          </a:p>
        </p:txBody>
      </p:sp>
      <p:sp>
        <p:nvSpPr>
          <p:cNvPr id="16" name="Tekstvak 15">
            <a:extLst>
              <a:ext uri="{FF2B5EF4-FFF2-40B4-BE49-F238E27FC236}">
                <a16:creationId xmlns:a16="http://schemas.microsoft.com/office/drawing/2014/main" id="{6338AE4A-CB41-48D1-BE42-1995DDDC7ABE}"/>
              </a:ext>
            </a:extLst>
          </p:cNvPr>
          <p:cNvSpPr txBox="1"/>
          <p:nvPr/>
        </p:nvSpPr>
        <p:spPr>
          <a:xfrm>
            <a:off x="6463888" y="4309008"/>
            <a:ext cx="5518463" cy="2031325"/>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txBody>
          <a:bodyPr wrap="square">
            <a:spAutoFit/>
          </a:bodyPr>
          <a:lstStyle/>
          <a:p>
            <a:r>
              <a:rPr lang="en-US" b="0" i="0" dirty="0">
                <a:effectLst/>
              </a:rPr>
              <a:t>Identifies the </a:t>
            </a:r>
            <a:r>
              <a:rPr lang="en-US" b="0" i="0" dirty="0">
                <a:solidFill>
                  <a:schemeClr val="accent1"/>
                </a:solidFill>
                <a:effectLst/>
              </a:rPr>
              <a:t>event</a:t>
            </a:r>
            <a:r>
              <a:rPr lang="en-US" b="0" i="0" dirty="0">
                <a:effectLst/>
              </a:rPr>
              <a:t>. Producers MUST ensure that source + id is unique for each distinct event.</a:t>
            </a:r>
          </a:p>
          <a:p>
            <a:endParaRPr lang="en-US" dirty="0"/>
          </a:p>
          <a:p>
            <a:r>
              <a:rPr lang="en-US" b="0" i="0" dirty="0">
                <a:effectLst/>
              </a:rPr>
              <a:t>If a </a:t>
            </a:r>
            <a:r>
              <a:rPr lang="en-US" b="0" i="0" dirty="0">
                <a:solidFill>
                  <a:schemeClr val="accent6"/>
                </a:solidFill>
                <a:effectLst/>
              </a:rPr>
              <a:t>message</a:t>
            </a:r>
            <a:r>
              <a:rPr lang="en-US" b="0" i="0" dirty="0">
                <a:solidFill>
                  <a:srgbClr val="FF0000"/>
                </a:solidFill>
                <a:effectLst/>
              </a:rPr>
              <a:t> </a:t>
            </a:r>
            <a:r>
              <a:rPr lang="en-US" b="0" i="0" dirty="0">
                <a:effectLst/>
              </a:rPr>
              <a:t>(about the same event)</a:t>
            </a:r>
            <a:r>
              <a:rPr lang="en-US" b="0" i="0" dirty="0">
                <a:solidFill>
                  <a:srgbClr val="FF0000"/>
                </a:solidFill>
                <a:effectLst/>
              </a:rPr>
              <a:t> </a:t>
            </a:r>
            <a:r>
              <a:rPr lang="en-US" b="0" i="0" dirty="0">
                <a:effectLst/>
              </a:rPr>
              <a:t>is re-sent (e.g. due to a network error) it </a:t>
            </a:r>
            <a:r>
              <a:rPr lang="en-US" b="0" i="0" strike="sngStrike" dirty="0">
                <a:effectLst/>
              </a:rPr>
              <a:t>MAY</a:t>
            </a:r>
            <a:r>
              <a:rPr lang="en-US" b="0" i="0" dirty="0">
                <a:effectLst/>
              </a:rPr>
              <a:t> </a:t>
            </a:r>
            <a:r>
              <a:rPr lang="en-US" dirty="0"/>
              <a:t>MUST</a:t>
            </a:r>
            <a:r>
              <a:rPr lang="en-US" b="0" i="0" dirty="0">
                <a:effectLst/>
              </a:rPr>
              <a:t> have the same </a:t>
            </a:r>
            <a:r>
              <a:rPr lang="en-US" b="0" i="0" dirty="0">
                <a:solidFill>
                  <a:schemeClr val="accent1"/>
                </a:solidFill>
                <a:effectLst/>
              </a:rPr>
              <a:t>(event) id</a:t>
            </a:r>
            <a:r>
              <a:rPr lang="en-US" b="0" i="0" dirty="0">
                <a:effectLst/>
              </a:rPr>
              <a:t>. Consumers </a:t>
            </a:r>
            <a:r>
              <a:rPr lang="en-US" b="0" i="0" strike="sngStrike" dirty="0">
                <a:effectLst/>
              </a:rPr>
              <a:t>MAY</a:t>
            </a:r>
            <a:r>
              <a:rPr lang="en-US" b="0" i="0" dirty="0">
                <a:effectLst/>
              </a:rPr>
              <a:t> MUST assume that Events with identical source and id are duplicates.  </a:t>
            </a:r>
            <a:endParaRPr lang="nl-NL" dirty="0"/>
          </a:p>
        </p:txBody>
      </p:sp>
      <p:sp>
        <p:nvSpPr>
          <p:cNvPr id="18" name="Rechthoek 17">
            <a:extLst>
              <a:ext uri="{FF2B5EF4-FFF2-40B4-BE49-F238E27FC236}">
                <a16:creationId xmlns:a16="http://schemas.microsoft.com/office/drawing/2014/main" id="{413F9A0A-359F-4559-8C95-8C9A99CDF9F9}"/>
              </a:ext>
            </a:extLst>
          </p:cNvPr>
          <p:cNvSpPr/>
          <p:nvPr/>
        </p:nvSpPr>
        <p:spPr>
          <a:xfrm>
            <a:off x="291080" y="1475060"/>
            <a:ext cx="2037522" cy="967036"/>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dirty="0">
                <a:solidFill>
                  <a:sysClr val="windowText" lastClr="000000"/>
                </a:solidFill>
              </a:rPr>
              <a:t>Event</a:t>
            </a:r>
          </a:p>
        </p:txBody>
      </p:sp>
      <p:sp>
        <p:nvSpPr>
          <p:cNvPr id="19" name="Tekstvak 18">
            <a:extLst>
              <a:ext uri="{FF2B5EF4-FFF2-40B4-BE49-F238E27FC236}">
                <a16:creationId xmlns:a16="http://schemas.microsoft.com/office/drawing/2014/main" id="{37B4E4B2-02FD-4F92-9F91-CA787285EA2C}"/>
              </a:ext>
            </a:extLst>
          </p:cNvPr>
          <p:cNvSpPr txBox="1"/>
          <p:nvPr/>
        </p:nvSpPr>
        <p:spPr>
          <a:xfrm>
            <a:off x="207658" y="2609356"/>
            <a:ext cx="742511" cy="1454244"/>
          </a:xfrm>
          <a:prstGeom prst="rect">
            <a:avLst/>
          </a:prstGeom>
          <a:noFill/>
        </p:spPr>
        <p:txBody>
          <a:bodyPr wrap="none" rtlCol="0">
            <a:spAutoFit/>
          </a:bodyPr>
          <a:lstStyle/>
          <a:p>
            <a:pPr>
              <a:lnSpc>
                <a:spcPct val="150000"/>
              </a:lnSpc>
            </a:pPr>
            <a:endParaRPr lang="nl-NL" sz="1200" dirty="0">
              <a:latin typeface="Courier New" panose="02070309020205020404" pitchFamily="49" charset="0"/>
              <a:cs typeface="Courier New" panose="02070309020205020404" pitchFamily="49" charset="0"/>
            </a:endParaRPr>
          </a:p>
          <a:p>
            <a:pPr>
              <a:lnSpc>
                <a:spcPct val="150000"/>
              </a:lnSpc>
            </a:pPr>
            <a:r>
              <a:rPr lang="nl-NL" sz="1200" dirty="0" err="1">
                <a:latin typeface="Courier New" panose="02070309020205020404" pitchFamily="49" charset="0"/>
                <a:cs typeface="Courier New" panose="02070309020205020404" pitchFamily="49" charset="0"/>
              </a:rPr>
              <a:t>id</a:t>
            </a:r>
            <a:endParaRPr lang="nl-NL" sz="1200" dirty="0">
              <a:latin typeface="Courier New" panose="02070309020205020404" pitchFamily="49" charset="0"/>
              <a:cs typeface="Courier New" panose="02070309020205020404" pitchFamily="49" charset="0"/>
            </a:endParaRPr>
          </a:p>
          <a:p>
            <a:pPr>
              <a:lnSpc>
                <a:spcPct val="150000"/>
              </a:lnSpc>
            </a:pPr>
            <a:r>
              <a:rPr lang="nl-NL" sz="1200" dirty="0">
                <a:latin typeface="Courier New" panose="02070309020205020404" pitchFamily="49" charset="0"/>
                <a:cs typeface="Courier New" panose="02070309020205020404" pitchFamily="49" charset="0"/>
              </a:rPr>
              <a:t>source</a:t>
            </a:r>
          </a:p>
          <a:p>
            <a:pPr>
              <a:lnSpc>
                <a:spcPct val="150000"/>
              </a:lnSpc>
            </a:pPr>
            <a:r>
              <a:rPr lang="nl-NL" sz="1200" dirty="0">
                <a:latin typeface="Courier New" panose="02070309020205020404" pitchFamily="49" charset="0"/>
                <a:cs typeface="Courier New" panose="02070309020205020404" pitchFamily="49" charset="0"/>
              </a:rPr>
              <a:t>type</a:t>
            </a:r>
          </a:p>
          <a:p>
            <a:pPr>
              <a:lnSpc>
                <a:spcPct val="150000"/>
              </a:lnSpc>
            </a:pPr>
            <a:r>
              <a:rPr lang="nl-NL" sz="1200" dirty="0">
                <a:latin typeface="Courier New" panose="02070309020205020404" pitchFamily="49" charset="0"/>
                <a:cs typeface="Courier New" panose="02070309020205020404" pitchFamily="49" charset="0"/>
              </a:rPr>
              <a:t>…</a:t>
            </a:r>
          </a:p>
        </p:txBody>
      </p:sp>
      <p:sp>
        <p:nvSpPr>
          <p:cNvPr id="2" name="Titel 1">
            <a:extLst>
              <a:ext uri="{FF2B5EF4-FFF2-40B4-BE49-F238E27FC236}">
                <a16:creationId xmlns:a16="http://schemas.microsoft.com/office/drawing/2014/main" id="{4FCEDE9A-3EA4-4762-891B-31CBFEB97667}"/>
              </a:ext>
            </a:extLst>
          </p:cNvPr>
          <p:cNvSpPr>
            <a:spLocks noGrp="1"/>
          </p:cNvSpPr>
          <p:nvPr>
            <p:ph type="title"/>
          </p:nvPr>
        </p:nvSpPr>
        <p:spPr>
          <a:xfrm>
            <a:off x="156780" y="162989"/>
            <a:ext cx="10515600" cy="633798"/>
          </a:xfrm>
        </p:spPr>
        <p:txBody>
          <a:bodyPr/>
          <a:lstStyle/>
          <a:p>
            <a:r>
              <a:rPr lang="nl-NL" dirty="0"/>
              <a:t>Semantiek van ID?</a:t>
            </a:r>
          </a:p>
        </p:txBody>
      </p:sp>
      <p:sp>
        <p:nvSpPr>
          <p:cNvPr id="22" name="Tekstvak 21">
            <a:extLst>
              <a:ext uri="{FF2B5EF4-FFF2-40B4-BE49-F238E27FC236}">
                <a16:creationId xmlns:a16="http://schemas.microsoft.com/office/drawing/2014/main" id="{4706ABEA-FC4E-4998-9C60-84AE22C6AD06}"/>
              </a:ext>
            </a:extLst>
          </p:cNvPr>
          <p:cNvSpPr txBox="1"/>
          <p:nvPr/>
        </p:nvSpPr>
        <p:spPr>
          <a:xfrm>
            <a:off x="6463888" y="2609356"/>
            <a:ext cx="2323072" cy="1454244"/>
          </a:xfrm>
          <a:prstGeom prst="rect">
            <a:avLst/>
          </a:prstGeom>
          <a:noFill/>
        </p:spPr>
        <p:txBody>
          <a:bodyPr wrap="none" rtlCol="0">
            <a:spAutoFit/>
          </a:bodyPr>
          <a:lstStyle/>
          <a:p>
            <a:pPr>
              <a:lnSpc>
                <a:spcPct val="150000"/>
              </a:lnSpc>
            </a:pPr>
            <a:endParaRPr lang="nl-NL" sz="1200" dirty="0">
              <a:latin typeface="Courier New" panose="02070309020205020404" pitchFamily="49" charset="0"/>
              <a:cs typeface="Courier New" panose="02070309020205020404" pitchFamily="49" charset="0"/>
            </a:endParaRPr>
          </a:p>
          <a:p>
            <a:pPr>
              <a:lnSpc>
                <a:spcPct val="150000"/>
              </a:lnSpc>
            </a:pPr>
            <a:r>
              <a:rPr lang="nl-NL" sz="1200" dirty="0" err="1">
                <a:latin typeface="Courier New" panose="02070309020205020404" pitchFamily="49" charset="0"/>
                <a:cs typeface="Courier New" panose="02070309020205020404" pitchFamily="49" charset="0"/>
              </a:rPr>
              <a:t>gebeurtenisId</a:t>
            </a:r>
            <a:r>
              <a:rPr lang="nl-NL" sz="1200" dirty="0">
                <a:latin typeface="Courier New" panose="02070309020205020404" pitchFamily="49" charset="0"/>
                <a:cs typeface="Courier New" panose="02070309020205020404" pitchFamily="49" charset="0"/>
              </a:rPr>
              <a:t> -&gt; </a:t>
            </a:r>
            <a:r>
              <a:rPr lang="nl-NL" sz="1200" dirty="0" err="1">
                <a:latin typeface="Courier New" panose="02070309020205020404" pitchFamily="49" charset="0"/>
                <a:cs typeface="Courier New" panose="02070309020205020404" pitchFamily="49" charset="0"/>
              </a:rPr>
              <a:t>id</a:t>
            </a:r>
            <a:endParaRPr lang="nl-NL" sz="1200" dirty="0">
              <a:latin typeface="Courier New" panose="02070309020205020404" pitchFamily="49" charset="0"/>
              <a:cs typeface="Courier New" panose="02070309020205020404" pitchFamily="49" charset="0"/>
            </a:endParaRPr>
          </a:p>
          <a:p>
            <a:pPr>
              <a:lnSpc>
                <a:spcPct val="150000"/>
              </a:lnSpc>
            </a:pPr>
            <a:r>
              <a:rPr lang="nl-NL" sz="1200" dirty="0">
                <a:latin typeface="Courier New" panose="02070309020205020404" pitchFamily="49" charset="0"/>
                <a:cs typeface="Courier New" panose="02070309020205020404" pitchFamily="49" charset="0"/>
              </a:rPr>
              <a:t>? -&gt; source</a:t>
            </a:r>
          </a:p>
          <a:p>
            <a:pPr>
              <a:lnSpc>
                <a:spcPct val="150000"/>
              </a:lnSpc>
            </a:pPr>
            <a:r>
              <a:rPr lang="nl-NL" sz="1200" dirty="0" err="1">
                <a:latin typeface="Courier New" panose="02070309020205020404" pitchFamily="49" charset="0"/>
                <a:cs typeface="Courier New" panose="02070309020205020404" pitchFamily="49" charset="0"/>
              </a:rPr>
              <a:t>gebeurtenisType</a:t>
            </a:r>
            <a:r>
              <a:rPr lang="nl-NL" sz="1200" dirty="0">
                <a:latin typeface="Courier New" panose="02070309020205020404" pitchFamily="49" charset="0"/>
                <a:cs typeface="Courier New" panose="02070309020205020404" pitchFamily="49" charset="0"/>
              </a:rPr>
              <a:t> -&gt; type</a:t>
            </a:r>
          </a:p>
          <a:p>
            <a:pPr>
              <a:lnSpc>
                <a:spcPct val="150000"/>
              </a:lnSpc>
            </a:pPr>
            <a:r>
              <a:rPr lang="nl-NL" sz="1200" dirty="0">
                <a:latin typeface="Courier New" panose="02070309020205020404" pitchFamily="49" charset="0"/>
                <a:cs typeface="Courier New" panose="02070309020205020404" pitchFamily="49" charset="0"/>
              </a:rPr>
              <a:t>…</a:t>
            </a:r>
          </a:p>
        </p:txBody>
      </p:sp>
      <p:sp>
        <p:nvSpPr>
          <p:cNvPr id="24" name="Tekstvak 23">
            <a:extLst>
              <a:ext uri="{FF2B5EF4-FFF2-40B4-BE49-F238E27FC236}">
                <a16:creationId xmlns:a16="http://schemas.microsoft.com/office/drawing/2014/main" id="{6CBA7F66-7706-40B3-8F2D-CEE40CFAFE60}"/>
              </a:ext>
            </a:extLst>
          </p:cNvPr>
          <p:cNvSpPr txBox="1"/>
          <p:nvPr/>
        </p:nvSpPr>
        <p:spPr>
          <a:xfrm>
            <a:off x="9845615" y="2615367"/>
            <a:ext cx="2138727" cy="1340752"/>
          </a:xfrm>
          <a:prstGeom prst="rect">
            <a:avLst/>
          </a:prstGeom>
          <a:noFill/>
        </p:spPr>
        <p:txBody>
          <a:bodyPr wrap="none" rtlCol="0">
            <a:spAutoFit/>
          </a:bodyPr>
          <a:lstStyle/>
          <a:p>
            <a:pPr>
              <a:lnSpc>
                <a:spcPct val="150000"/>
              </a:lnSpc>
            </a:pPr>
            <a:r>
              <a:rPr lang="nl-NL" sz="1100" dirty="0" err="1">
                <a:latin typeface="Courier New" panose="02070309020205020404" pitchFamily="49" charset="0"/>
                <a:cs typeface="Courier New" panose="02070309020205020404" pitchFamily="49" charset="0"/>
              </a:rPr>
              <a:t>notificatieId</a:t>
            </a:r>
            <a:r>
              <a:rPr lang="nl-NL" sz="1100" dirty="0">
                <a:latin typeface="Courier New" panose="02070309020205020404" pitchFamily="49" charset="0"/>
                <a:cs typeface="Courier New" panose="02070309020205020404" pitchFamily="49" charset="0"/>
              </a:rPr>
              <a:t> -&gt; ?</a:t>
            </a:r>
          </a:p>
          <a:p>
            <a:pPr>
              <a:lnSpc>
                <a:spcPct val="150000"/>
              </a:lnSpc>
            </a:pPr>
            <a:r>
              <a:rPr lang="nl-NL" sz="1100" dirty="0" err="1">
                <a:latin typeface="Courier New" panose="02070309020205020404" pitchFamily="49" charset="0"/>
                <a:cs typeface="Courier New" panose="02070309020205020404" pitchFamily="49" charset="0"/>
              </a:rPr>
              <a:t>gebeurtenisId</a:t>
            </a:r>
            <a:r>
              <a:rPr lang="nl-NL" sz="1100" dirty="0">
                <a:latin typeface="Courier New" panose="02070309020205020404" pitchFamily="49" charset="0"/>
                <a:cs typeface="Courier New" panose="02070309020205020404" pitchFamily="49" charset="0"/>
              </a:rPr>
              <a:t> -&gt; </a:t>
            </a:r>
            <a:r>
              <a:rPr lang="nl-NL" sz="1100" dirty="0" err="1">
                <a:latin typeface="Courier New" panose="02070309020205020404" pitchFamily="49" charset="0"/>
                <a:cs typeface="Courier New" panose="02070309020205020404" pitchFamily="49" charset="0"/>
              </a:rPr>
              <a:t>id</a:t>
            </a:r>
            <a:endParaRPr lang="nl-NL" sz="1100" dirty="0">
              <a:latin typeface="Courier New" panose="02070309020205020404" pitchFamily="49" charset="0"/>
              <a:cs typeface="Courier New" panose="02070309020205020404" pitchFamily="49" charset="0"/>
            </a:endParaRPr>
          </a:p>
          <a:p>
            <a:pPr>
              <a:lnSpc>
                <a:spcPct val="150000"/>
              </a:lnSpc>
            </a:pPr>
            <a:r>
              <a:rPr lang="nl-NL" sz="1100" dirty="0">
                <a:latin typeface="Courier New" panose="02070309020205020404" pitchFamily="49" charset="0"/>
                <a:cs typeface="Courier New" panose="02070309020205020404" pitchFamily="49" charset="0"/>
              </a:rPr>
              <a:t>? -&gt; source</a:t>
            </a:r>
          </a:p>
          <a:p>
            <a:pPr>
              <a:lnSpc>
                <a:spcPct val="150000"/>
              </a:lnSpc>
            </a:pPr>
            <a:r>
              <a:rPr lang="nl-NL" sz="1100" dirty="0" err="1">
                <a:latin typeface="Courier New" panose="02070309020205020404" pitchFamily="49" charset="0"/>
                <a:cs typeface="Courier New" panose="02070309020205020404" pitchFamily="49" charset="0"/>
              </a:rPr>
              <a:t>gebeurtenisType</a:t>
            </a:r>
            <a:r>
              <a:rPr lang="nl-NL" sz="1100" dirty="0">
                <a:latin typeface="Courier New" panose="02070309020205020404" pitchFamily="49" charset="0"/>
                <a:cs typeface="Courier New" panose="02070309020205020404" pitchFamily="49" charset="0"/>
              </a:rPr>
              <a:t> -&gt; type</a:t>
            </a:r>
          </a:p>
          <a:p>
            <a:pPr>
              <a:lnSpc>
                <a:spcPct val="150000"/>
              </a:lnSpc>
            </a:pPr>
            <a:r>
              <a:rPr lang="nl-NL" sz="1100" dirty="0">
                <a:latin typeface="Courier New" panose="02070309020205020404" pitchFamily="49" charset="0"/>
                <a:cs typeface="Courier New" panose="02070309020205020404" pitchFamily="49" charset="0"/>
              </a:rPr>
              <a:t>…</a:t>
            </a:r>
          </a:p>
        </p:txBody>
      </p:sp>
      <p:sp>
        <p:nvSpPr>
          <p:cNvPr id="14" name="Tekstvak 13">
            <a:extLst>
              <a:ext uri="{FF2B5EF4-FFF2-40B4-BE49-F238E27FC236}">
                <a16:creationId xmlns:a16="http://schemas.microsoft.com/office/drawing/2014/main" id="{A42E94D6-2EE5-42C8-8177-B17B04900970}"/>
              </a:ext>
            </a:extLst>
          </p:cNvPr>
          <p:cNvSpPr txBox="1"/>
          <p:nvPr/>
        </p:nvSpPr>
        <p:spPr>
          <a:xfrm>
            <a:off x="156780" y="964047"/>
            <a:ext cx="1415196" cy="369332"/>
          </a:xfrm>
          <a:prstGeom prst="rect">
            <a:avLst/>
          </a:prstGeom>
          <a:noFill/>
        </p:spPr>
        <p:txBody>
          <a:bodyPr wrap="none" rtlCol="0">
            <a:spAutoFit/>
          </a:bodyPr>
          <a:lstStyle/>
          <a:p>
            <a:r>
              <a:rPr lang="nl-NL" b="1" dirty="0"/>
              <a:t>Cloud events</a:t>
            </a:r>
          </a:p>
        </p:txBody>
      </p:sp>
      <p:sp>
        <p:nvSpPr>
          <p:cNvPr id="25" name="Tekstvak 24">
            <a:extLst>
              <a:ext uri="{FF2B5EF4-FFF2-40B4-BE49-F238E27FC236}">
                <a16:creationId xmlns:a16="http://schemas.microsoft.com/office/drawing/2014/main" id="{39BA97EB-53D2-42D4-AD60-84268AF5728B}"/>
              </a:ext>
            </a:extLst>
          </p:cNvPr>
          <p:cNvSpPr txBox="1"/>
          <p:nvPr/>
        </p:nvSpPr>
        <p:spPr>
          <a:xfrm>
            <a:off x="6463888" y="978953"/>
            <a:ext cx="2624116" cy="369332"/>
          </a:xfrm>
          <a:prstGeom prst="rect">
            <a:avLst/>
          </a:prstGeom>
          <a:noFill/>
        </p:spPr>
        <p:txBody>
          <a:bodyPr wrap="none" rtlCol="0">
            <a:spAutoFit/>
          </a:bodyPr>
          <a:lstStyle/>
          <a:p>
            <a:r>
              <a:rPr lang="nl-NL" b="1" dirty="0" err="1"/>
              <a:t>Use</a:t>
            </a:r>
            <a:r>
              <a:rPr lang="nl-NL" b="1" dirty="0"/>
              <a:t> cases -&gt; Cloud events</a:t>
            </a:r>
          </a:p>
        </p:txBody>
      </p:sp>
    </p:spTree>
    <p:extLst>
      <p:ext uri="{BB962C8B-B14F-4D97-AF65-F5344CB8AC3E}">
        <p14:creationId xmlns:p14="http://schemas.microsoft.com/office/powerpoint/2010/main" val="721557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9" grpId="0"/>
      <p:bldP spid="22" grpId="0"/>
      <p:bldP spid="2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hthoek 17">
            <a:extLst>
              <a:ext uri="{FF2B5EF4-FFF2-40B4-BE49-F238E27FC236}">
                <a16:creationId xmlns:a16="http://schemas.microsoft.com/office/drawing/2014/main" id="{413F9A0A-359F-4559-8C95-8C9A99CDF9F9}"/>
              </a:ext>
            </a:extLst>
          </p:cNvPr>
          <p:cNvSpPr/>
          <p:nvPr/>
        </p:nvSpPr>
        <p:spPr>
          <a:xfrm>
            <a:off x="291080" y="1475060"/>
            <a:ext cx="2037522" cy="967036"/>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dirty="0">
                <a:solidFill>
                  <a:sysClr val="windowText" lastClr="000000"/>
                </a:solidFill>
              </a:rPr>
              <a:t>Event</a:t>
            </a:r>
          </a:p>
        </p:txBody>
      </p:sp>
      <p:sp>
        <p:nvSpPr>
          <p:cNvPr id="19" name="Tekstvak 18">
            <a:extLst>
              <a:ext uri="{FF2B5EF4-FFF2-40B4-BE49-F238E27FC236}">
                <a16:creationId xmlns:a16="http://schemas.microsoft.com/office/drawing/2014/main" id="{37B4E4B2-02FD-4F92-9F91-CA787285EA2C}"/>
              </a:ext>
            </a:extLst>
          </p:cNvPr>
          <p:cNvSpPr txBox="1"/>
          <p:nvPr/>
        </p:nvSpPr>
        <p:spPr>
          <a:xfrm>
            <a:off x="207658" y="2609356"/>
            <a:ext cx="1393330" cy="1177245"/>
          </a:xfrm>
          <a:prstGeom prst="rect">
            <a:avLst/>
          </a:prstGeom>
          <a:noFill/>
        </p:spPr>
        <p:txBody>
          <a:bodyPr wrap="none" rtlCol="0">
            <a:spAutoFit/>
          </a:bodyPr>
          <a:lstStyle/>
          <a:p>
            <a:pPr>
              <a:lnSpc>
                <a:spcPct val="150000"/>
              </a:lnSpc>
            </a:pPr>
            <a:r>
              <a:rPr lang="nl-NL" sz="1200" b="1" dirty="0" err="1">
                <a:solidFill>
                  <a:srgbClr val="FF0000"/>
                </a:solidFill>
                <a:latin typeface="Courier New" panose="02070309020205020404" pitchFamily="49" charset="0"/>
                <a:cs typeface="Courier New" panose="02070309020205020404" pitchFamily="49" charset="0"/>
              </a:rPr>
              <a:t>id</a:t>
            </a:r>
            <a:r>
              <a:rPr lang="nl-NL" sz="1200" b="1" dirty="0">
                <a:solidFill>
                  <a:srgbClr val="FF0000"/>
                </a:solidFill>
                <a:latin typeface="Courier New" panose="02070309020205020404" pitchFamily="49" charset="0"/>
                <a:cs typeface="Courier New" panose="02070309020205020404" pitchFamily="49" charset="0"/>
              </a:rPr>
              <a:t> (</a:t>
            </a:r>
            <a:r>
              <a:rPr lang="nl-NL" sz="1200" b="1" dirty="0" err="1">
                <a:solidFill>
                  <a:srgbClr val="FF0000"/>
                </a:solidFill>
                <a:latin typeface="Courier New" panose="02070309020205020404" pitchFamily="49" charset="0"/>
                <a:cs typeface="Courier New" panose="02070309020205020404" pitchFamily="49" charset="0"/>
              </a:rPr>
              <a:t>required</a:t>
            </a:r>
            <a:r>
              <a:rPr lang="nl-NL" sz="1200" b="1" dirty="0">
                <a:solidFill>
                  <a:srgbClr val="FF0000"/>
                </a:solidFill>
                <a:latin typeface="Courier New" panose="02070309020205020404" pitchFamily="49" charset="0"/>
                <a:cs typeface="Courier New" panose="02070309020205020404" pitchFamily="49" charset="0"/>
              </a:rPr>
              <a:t>)</a:t>
            </a:r>
          </a:p>
          <a:p>
            <a:pPr>
              <a:lnSpc>
                <a:spcPct val="150000"/>
              </a:lnSpc>
            </a:pPr>
            <a:r>
              <a:rPr lang="nl-NL" sz="1200" dirty="0">
                <a:latin typeface="Courier New" panose="02070309020205020404" pitchFamily="49" charset="0"/>
                <a:cs typeface="Courier New" panose="02070309020205020404" pitchFamily="49" charset="0"/>
              </a:rPr>
              <a:t>source</a:t>
            </a:r>
          </a:p>
          <a:p>
            <a:pPr>
              <a:lnSpc>
                <a:spcPct val="150000"/>
              </a:lnSpc>
            </a:pPr>
            <a:r>
              <a:rPr lang="nl-NL" sz="1200" dirty="0">
                <a:latin typeface="Courier New" panose="02070309020205020404" pitchFamily="49" charset="0"/>
                <a:cs typeface="Courier New" panose="02070309020205020404" pitchFamily="49" charset="0"/>
              </a:rPr>
              <a:t>type</a:t>
            </a:r>
          </a:p>
          <a:p>
            <a:pPr>
              <a:lnSpc>
                <a:spcPct val="150000"/>
              </a:lnSpc>
            </a:pPr>
            <a:r>
              <a:rPr lang="nl-NL" sz="1200" dirty="0">
                <a:latin typeface="Courier New" panose="02070309020205020404" pitchFamily="49" charset="0"/>
                <a:cs typeface="Courier New" panose="02070309020205020404" pitchFamily="49" charset="0"/>
              </a:rPr>
              <a:t>…</a:t>
            </a:r>
          </a:p>
        </p:txBody>
      </p:sp>
      <p:sp>
        <p:nvSpPr>
          <p:cNvPr id="2" name="Titel 1">
            <a:extLst>
              <a:ext uri="{FF2B5EF4-FFF2-40B4-BE49-F238E27FC236}">
                <a16:creationId xmlns:a16="http://schemas.microsoft.com/office/drawing/2014/main" id="{4FCEDE9A-3EA4-4762-891B-31CBFEB97667}"/>
              </a:ext>
            </a:extLst>
          </p:cNvPr>
          <p:cNvSpPr>
            <a:spLocks noGrp="1"/>
          </p:cNvSpPr>
          <p:nvPr>
            <p:ph type="title"/>
          </p:nvPr>
        </p:nvSpPr>
        <p:spPr>
          <a:xfrm>
            <a:off x="156780" y="162989"/>
            <a:ext cx="10515600" cy="633798"/>
          </a:xfrm>
        </p:spPr>
        <p:txBody>
          <a:bodyPr/>
          <a:lstStyle/>
          <a:p>
            <a:r>
              <a:rPr lang="nl-NL" dirty="0"/>
              <a:t>(event) ID verplicht?</a:t>
            </a:r>
          </a:p>
        </p:txBody>
      </p:sp>
      <p:sp>
        <p:nvSpPr>
          <p:cNvPr id="14" name="Tekstvak 13">
            <a:extLst>
              <a:ext uri="{FF2B5EF4-FFF2-40B4-BE49-F238E27FC236}">
                <a16:creationId xmlns:a16="http://schemas.microsoft.com/office/drawing/2014/main" id="{A42E94D6-2EE5-42C8-8177-B17B04900970}"/>
              </a:ext>
            </a:extLst>
          </p:cNvPr>
          <p:cNvSpPr txBox="1"/>
          <p:nvPr/>
        </p:nvSpPr>
        <p:spPr>
          <a:xfrm>
            <a:off x="156780" y="964047"/>
            <a:ext cx="1415196" cy="369332"/>
          </a:xfrm>
          <a:prstGeom prst="rect">
            <a:avLst/>
          </a:prstGeom>
          <a:noFill/>
        </p:spPr>
        <p:txBody>
          <a:bodyPr wrap="none" rtlCol="0">
            <a:spAutoFit/>
          </a:bodyPr>
          <a:lstStyle/>
          <a:p>
            <a:r>
              <a:rPr lang="nl-NL" b="1" dirty="0"/>
              <a:t>Cloud events</a:t>
            </a:r>
          </a:p>
        </p:txBody>
      </p:sp>
      <p:sp>
        <p:nvSpPr>
          <p:cNvPr id="25" name="Tekstvak 24">
            <a:extLst>
              <a:ext uri="{FF2B5EF4-FFF2-40B4-BE49-F238E27FC236}">
                <a16:creationId xmlns:a16="http://schemas.microsoft.com/office/drawing/2014/main" id="{39BA97EB-53D2-42D4-AD60-84268AF5728B}"/>
              </a:ext>
            </a:extLst>
          </p:cNvPr>
          <p:cNvSpPr txBox="1"/>
          <p:nvPr/>
        </p:nvSpPr>
        <p:spPr>
          <a:xfrm>
            <a:off x="3747641" y="964047"/>
            <a:ext cx="1700402" cy="369332"/>
          </a:xfrm>
          <a:prstGeom prst="rect">
            <a:avLst/>
          </a:prstGeom>
          <a:noFill/>
        </p:spPr>
        <p:txBody>
          <a:bodyPr wrap="none" rtlCol="0">
            <a:spAutoFit/>
          </a:bodyPr>
          <a:lstStyle/>
          <a:p>
            <a:r>
              <a:rPr lang="nl-NL" b="1" dirty="0"/>
              <a:t>Bronregistraties</a:t>
            </a:r>
          </a:p>
        </p:txBody>
      </p:sp>
      <p:sp>
        <p:nvSpPr>
          <p:cNvPr id="3" name="Tekstvak 2">
            <a:extLst>
              <a:ext uri="{FF2B5EF4-FFF2-40B4-BE49-F238E27FC236}">
                <a16:creationId xmlns:a16="http://schemas.microsoft.com/office/drawing/2014/main" id="{97D70FE4-A28F-4181-9A45-709791641C8B}"/>
              </a:ext>
            </a:extLst>
          </p:cNvPr>
          <p:cNvSpPr txBox="1"/>
          <p:nvPr/>
        </p:nvSpPr>
        <p:spPr>
          <a:xfrm>
            <a:off x="3814753" y="1482047"/>
            <a:ext cx="7854333" cy="3139321"/>
          </a:xfrm>
          <a:prstGeom prst="rect">
            <a:avLst/>
          </a:prstGeom>
          <a:noFill/>
        </p:spPr>
        <p:txBody>
          <a:bodyPr wrap="square" rtlCol="0">
            <a:spAutoFit/>
          </a:bodyPr>
          <a:lstStyle/>
          <a:p>
            <a:pPr marL="285750" indent="-285750">
              <a:buFont typeface="Arial" panose="020B0604020202020204" pitchFamily="34" charset="0"/>
              <a:buChar char="•"/>
            </a:pPr>
            <a:r>
              <a:rPr lang="nl-NL" dirty="0"/>
              <a:t>De meeste bronregistraties slaan (anno 2021) geen gebeurtenissen op</a:t>
            </a:r>
          </a:p>
          <a:p>
            <a:pPr marL="285750" indent="-285750">
              <a:buFont typeface="Arial" panose="020B0604020202020204" pitchFamily="34" charset="0"/>
              <a:buChar char="•"/>
            </a:pPr>
            <a:r>
              <a:rPr lang="nl-NL" dirty="0"/>
              <a:t>Als we ze afleiden hebben ze geen uniek ID</a:t>
            </a:r>
          </a:p>
          <a:p>
            <a:pPr marL="285750" indent="-285750">
              <a:buFont typeface="Arial" panose="020B0604020202020204" pitchFamily="34" charset="0"/>
              <a:buChar char="•"/>
            </a:pPr>
            <a:r>
              <a:rPr lang="nl-NL" dirty="0"/>
              <a:t>Misschien moeten we de afleiding opslaan? (Verantwoording)</a:t>
            </a:r>
          </a:p>
          <a:p>
            <a:pPr marL="285750" indent="-285750">
              <a:buFont typeface="Arial" panose="020B0604020202020204" pitchFamily="34" charset="0"/>
              <a:buChar char="•"/>
            </a:pPr>
            <a:r>
              <a:rPr lang="nl-NL" dirty="0"/>
              <a:t>Wat als dat niet gewenst is? Krijgen de events dan geen ID of een random ID?</a:t>
            </a:r>
          </a:p>
          <a:p>
            <a:pPr marL="285750" indent="-285750">
              <a:buFont typeface="Arial" panose="020B0604020202020204" pitchFamily="34" charset="0"/>
              <a:buChar char="•"/>
            </a:pPr>
            <a:r>
              <a:rPr lang="nl-NL" dirty="0"/>
              <a:t>Stel ze krijgen een UUID (random ID), dan is dat ID niet herleidbaar naar een bron. Is een dergelijk ID dan wel zinvol?</a:t>
            </a:r>
          </a:p>
          <a:p>
            <a:pPr marL="285750" indent="-285750">
              <a:buFont typeface="Arial" panose="020B0604020202020204" pitchFamily="34" charset="0"/>
              <a:buChar char="•"/>
            </a:pPr>
            <a:endParaRPr lang="nl-NL" dirty="0"/>
          </a:p>
          <a:p>
            <a:pPr marL="285750" indent="-285750">
              <a:buFont typeface="Arial" panose="020B0604020202020204" pitchFamily="34" charset="0"/>
              <a:buChar char="•"/>
            </a:pPr>
            <a:r>
              <a:rPr lang="nl-NL" dirty="0"/>
              <a:t>Stel dat het bronsysteem wel gebeurtenissen kent (vanuit de </a:t>
            </a:r>
            <a:r>
              <a:rPr lang="nl-NL" dirty="0" err="1"/>
              <a:t>bijhouding</a:t>
            </a:r>
            <a:r>
              <a:rPr lang="nl-NL" dirty="0"/>
              <a:t>) maar de afnemer kan daar niets mee (</a:t>
            </a:r>
            <a:r>
              <a:rPr lang="nl-NL" dirty="0" err="1"/>
              <a:t>bijhouding</a:t>
            </a:r>
            <a:r>
              <a:rPr lang="nl-NL" dirty="0"/>
              <a:t> &lt;&gt; levering / CQRS). Hebben we dan (afgeleide) leveringsgebeurtenissen?</a:t>
            </a:r>
          </a:p>
          <a:p>
            <a:pPr marL="285750" indent="-285750">
              <a:buFont typeface="Arial" panose="020B0604020202020204" pitchFamily="34" charset="0"/>
              <a:buChar char="•"/>
            </a:pPr>
            <a:r>
              <a:rPr lang="nl-NL" dirty="0"/>
              <a:t>…</a:t>
            </a:r>
          </a:p>
        </p:txBody>
      </p:sp>
    </p:spTree>
    <p:extLst>
      <p:ext uri="{BB962C8B-B14F-4D97-AF65-F5344CB8AC3E}">
        <p14:creationId xmlns:p14="http://schemas.microsoft.com/office/powerpoint/2010/main" val="1213786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hthoek 34">
            <a:extLst>
              <a:ext uri="{FF2B5EF4-FFF2-40B4-BE49-F238E27FC236}">
                <a16:creationId xmlns:a16="http://schemas.microsoft.com/office/drawing/2014/main" id="{79BF65BF-2B59-4710-884D-20256D9D2545}"/>
              </a:ext>
            </a:extLst>
          </p:cNvPr>
          <p:cNvSpPr/>
          <p:nvPr/>
        </p:nvSpPr>
        <p:spPr>
          <a:xfrm>
            <a:off x="10162265" y="1362246"/>
            <a:ext cx="1807347" cy="4133505"/>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4" name="Titel 3">
            <a:extLst>
              <a:ext uri="{FF2B5EF4-FFF2-40B4-BE49-F238E27FC236}">
                <a16:creationId xmlns:a16="http://schemas.microsoft.com/office/drawing/2014/main" id="{02529FC3-1B4A-43AF-A2B3-935CA16B18F5}"/>
              </a:ext>
            </a:extLst>
          </p:cNvPr>
          <p:cNvSpPr>
            <a:spLocks noGrp="1"/>
          </p:cNvSpPr>
          <p:nvPr>
            <p:ph type="title"/>
          </p:nvPr>
        </p:nvSpPr>
        <p:spPr>
          <a:xfrm>
            <a:off x="49122" y="50197"/>
            <a:ext cx="11326287" cy="633798"/>
          </a:xfrm>
        </p:spPr>
        <p:txBody>
          <a:bodyPr>
            <a:normAutofit/>
          </a:bodyPr>
          <a:lstStyle/>
          <a:p>
            <a:r>
              <a:rPr lang="nl-NL" sz="2400" dirty="0"/>
              <a:t>Begrippen: </a:t>
            </a:r>
            <a:r>
              <a:rPr lang="nl-NL" sz="2400"/>
              <a:t>Werkelijkheid </a:t>
            </a:r>
            <a:r>
              <a:rPr lang="nl-NL" sz="2400" dirty="0"/>
              <a:t>– </a:t>
            </a:r>
            <a:r>
              <a:rPr lang="nl-NL" sz="2400"/>
              <a:t>Signaal</a:t>
            </a:r>
            <a:r>
              <a:rPr lang="nl-NL" sz="2400" dirty="0"/>
              <a:t>– Administratieve gebeurtenis</a:t>
            </a:r>
          </a:p>
        </p:txBody>
      </p:sp>
      <p:sp>
        <p:nvSpPr>
          <p:cNvPr id="8" name="Tekstvak 7">
            <a:extLst>
              <a:ext uri="{FF2B5EF4-FFF2-40B4-BE49-F238E27FC236}">
                <a16:creationId xmlns:a16="http://schemas.microsoft.com/office/drawing/2014/main" id="{E60B71B2-4751-417C-815D-AFC824EB2110}"/>
              </a:ext>
            </a:extLst>
          </p:cNvPr>
          <p:cNvSpPr txBox="1"/>
          <p:nvPr/>
        </p:nvSpPr>
        <p:spPr>
          <a:xfrm>
            <a:off x="1443415" y="2059401"/>
            <a:ext cx="1341948" cy="530915"/>
          </a:xfrm>
          <a:prstGeom prst="rect">
            <a:avLst/>
          </a:prstGeom>
          <a:noFill/>
        </p:spPr>
        <p:txBody>
          <a:bodyPr wrap="square" rtlCol="0">
            <a:spAutoFit/>
          </a:bodyPr>
          <a:lstStyle/>
          <a:p>
            <a:pPr algn="r"/>
            <a:r>
              <a:rPr lang="nl-NL" sz="1200" dirty="0"/>
              <a:t>Signaal</a:t>
            </a:r>
          </a:p>
          <a:p>
            <a:pPr algn="r"/>
            <a:endParaRPr lang="nl-NL" sz="600" dirty="0"/>
          </a:p>
          <a:p>
            <a:pPr algn="r"/>
            <a:r>
              <a:rPr lang="nl-NL" sz="1050" dirty="0"/>
              <a:t>(Melding, Aangifte…)</a:t>
            </a:r>
          </a:p>
        </p:txBody>
      </p:sp>
      <p:sp>
        <p:nvSpPr>
          <p:cNvPr id="10" name="Rechthoek 9">
            <a:extLst>
              <a:ext uri="{FF2B5EF4-FFF2-40B4-BE49-F238E27FC236}">
                <a16:creationId xmlns:a16="http://schemas.microsoft.com/office/drawing/2014/main" id="{15DACDBE-AA45-418A-9DC9-B51AFB087332}"/>
              </a:ext>
            </a:extLst>
          </p:cNvPr>
          <p:cNvSpPr/>
          <p:nvPr/>
        </p:nvSpPr>
        <p:spPr>
          <a:xfrm>
            <a:off x="2748586" y="1362247"/>
            <a:ext cx="7289936" cy="4133506"/>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11" name="Tekstvak 10">
            <a:extLst>
              <a:ext uri="{FF2B5EF4-FFF2-40B4-BE49-F238E27FC236}">
                <a16:creationId xmlns:a16="http://schemas.microsoft.com/office/drawing/2014/main" id="{EDC53C1F-05F5-4954-9857-F939661E0B6B}"/>
              </a:ext>
            </a:extLst>
          </p:cNvPr>
          <p:cNvSpPr txBox="1"/>
          <p:nvPr/>
        </p:nvSpPr>
        <p:spPr>
          <a:xfrm>
            <a:off x="2748586" y="1357073"/>
            <a:ext cx="1433469" cy="369332"/>
          </a:xfrm>
          <a:prstGeom prst="rect">
            <a:avLst/>
          </a:prstGeom>
          <a:noFill/>
        </p:spPr>
        <p:txBody>
          <a:bodyPr wrap="none" rtlCol="0">
            <a:spAutoFit/>
          </a:bodyPr>
          <a:lstStyle/>
          <a:p>
            <a:r>
              <a:rPr lang="nl-NL" dirty="0"/>
              <a:t>Organisatie A</a:t>
            </a:r>
          </a:p>
        </p:txBody>
      </p:sp>
      <p:sp>
        <p:nvSpPr>
          <p:cNvPr id="12" name="Rechthoek: afgeronde hoeken 11">
            <a:extLst>
              <a:ext uri="{FF2B5EF4-FFF2-40B4-BE49-F238E27FC236}">
                <a16:creationId xmlns:a16="http://schemas.microsoft.com/office/drawing/2014/main" id="{F2B8D490-6CF9-4805-96D1-7ACE7F07B350}"/>
              </a:ext>
            </a:extLst>
          </p:cNvPr>
          <p:cNvSpPr/>
          <p:nvPr/>
        </p:nvSpPr>
        <p:spPr>
          <a:xfrm>
            <a:off x="2951847" y="1969051"/>
            <a:ext cx="1330683" cy="751805"/>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Verificatie / Vaststelling … </a:t>
            </a:r>
          </a:p>
        </p:txBody>
      </p:sp>
      <p:sp>
        <p:nvSpPr>
          <p:cNvPr id="13" name="Pijl: rechts 12">
            <a:extLst>
              <a:ext uri="{FF2B5EF4-FFF2-40B4-BE49-F238E27FC236}">
                <a16:creationId xmlns:a16="http://schemas.microsoft.com/office/drawing/2014/main" id="{E4D27126-D719-4158-97AA-8A19CEDC380D}"/>
              </a:ext>
            </a:extLst>
          </p:cNvPr>
          <p:cNvSpPr/>
          <p:nvPr/>
        </p:nvSpPr>
        <p:spPr>
          <a:xfrm>
            <a:off x="4324447" y="2248177"/>
            <a:ext cx="1111008"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15" name="Tekstvak 14">
            <a:extLst>
              <a:ext uri="{FF2B5EF4-FFF2-40B4-BE49-F238E27FC236}">
                <a16:creationId xmlns:a16="http://schemas.microsoft.com/office/drawing/2014/main" id="{5DAB6C5F-D93B-4C0A-8BEA-16FD9D679895}"/>
              </a:ext>
            </a:extLst>
          </p:cNvPr>
          <p:cNvSpPr txBox="1"/>
          <p:nvPr/>
        </p:nvSpPr>
        <p:spPr>
          <a:xfrm>
            <a:off x="4235290" y="1815318"/>
            <a:ext cx="1247521" cy="461665"/>
          </a:xfrm>
          <a:prstGeom prst="rect">
            <a:avLst/>
          </a:prstGeom>
          <a:noFill/>
        </p:spPr>
        <p:txBody>
          <a:bodyPr wrap="square" rtlCol="0">
            <a:spAutoFit/>
          </a:bodyPr>
          <a:lstStyle/>
          <a:p>
            <a:pPr algn="ctr"/>
            <a:r>
              <a:rPr lang="nl-NL" sz="1200" dirty="0"/>
              <a:t>Administratieve</a:t>
            </a:r>
          </a:p>
          <a:p>
            <a:pPr algn="ctr"/>
            <a:r>
              <a:rPr lang="nl-NL" sz="1200" dirty="0"/>
              <a:t>gebeurtenis</a:t>
            </a:r>
          </a:p>
        </p:txBody>
      </p:sp>
      <p:sp>
        <p:nvSpPr>
          <p:cNvPr id="16" name="Rechthoek: afgeronde hoeken 15">
            <a:extLst>
              <a:ext uri="{FF2B5EF4-FFF2-40B4-BE49-F238E27FC236}">
                <a16:creationId xmlns:a16="http://schemas.microsoft.com/office/drawing/2014/main" id="{9C4CC601-37AA-4C25-81B8-95BDDB90C4AB}"/>
              </a:ext>
            </a:extLst>
          </p:cNvPr>
          <p:cNvSpPr/>
          <p:nvPr/>
        </p:nvSpPr>
        <p:spPr>
          <a:xfrm>
            <a:off x="5477372" y="1749095"/>
            <a:ext cx="1538725" cy="1172665"/>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Administratieve handeling</a:t>
            </a:r>
          </a:p>
          <a:p>
            <a:pPr algn="ctr"/>
            <a:endParaRPr lang="nl-NL" sz="600" dirty="0">
              <a:solidFill>
                <a:schemeClr val="tx1"/>
              </a:solidFill>
            </a:endParaRPr>
          </a:p>
          <a:p>
            <a:pPr algn="ctr"/>
            <a:r>
              <a:rPr lang="nl-NL" sz="1050" dirty="0">
                <a:solidFill>
                  <a:schemeClr val="tx1"/>
                </a:solidFill>
              </a:rPr>
              <a:t>(Registratie, besluit, toekenning…)</a:t>
            </a:r>
            <a:endParaRPr lang="nl-NL" sz="1400" dirty="0">
              <a:solidFill>
                <a:schemeClr val="tx1"/>
              </a:solidFill>
            </a:endParaRPr>
          </a:p>
        </p:txBody>
      </p:sp>
      <p:sp>
        <p:nvSpPr>
          <p:cNvPr id="17" name="Pijl: rechts 16">
            <a:extLst>
              <a:ext uri="{FF2B5EF4-FFF2-40B4-BE49-F238E27FC236}">
                <a16:creationId xmlns:a16="http://schemas.microsoft.com/office/drawing/2014/main" id="{3C851551-7D08-4FF3-A7D7-2E4DCDDAB7E3}"/>
              </a:ext>
            </a:extLst>
          </p:cNvPr>
          <p:cNvSpPr/>
          <p:nvPr/>
        </p:nvSpPr>
        <p:spPr>
          <a:xfrm>
            <a:off x="8244786" y="3093481"/>
            <a:ext cx="355765"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19" name="Tekstvak 18">
            <a:extLst>
              <a:ext uri="{FF2B5EF4-FFF2-40B4-BE49-F238E27FC236}">
                <a16:creationId xmlns:a16="http://schemas.microsoft.com/office/drawing/2014/main" id="{6BE293FA-7ED9-49AC-8920-12FB373D3451}"/>
              </a:ext>
            </a:extLst>
          </p:cNvPr>
          <p:cNvSpPr txBox="1"/>
          <p:nvPr/>
        </p:nvSpPr>
        <p:spPr>
          <a:xfrm>
            <a:off x="6994864" y="1815317"/>
            <a:ext cx="1247521" cy="461665"/>
          </a:xfrm>
          <a:prstGeom prst="rect">
            <a:avLst/>
          </a:prstGeom>
          <a:noFill/>
        </p:spPr>
        <p:txBody>
          <a:bodyPr wrap="square" rtlCol="0">
            <a:spAutoFit/>
          </a:bodyPr>
          <a:lstStyle/>
          <a:p>
            <a:pPr algn="ctr"/>
            <a:r>
              <a:rPr lang="nl-NL" sz="1200" dirty="0"/>
              <a:t>Administratieve</a:t>
            </a:r>
          </a:p>
          <a:p>
            <a:pPr algn="ctr"/>
            <a:r>
              <a:rPr lang="nl-NL" sz="1200" dirty="0"/>
              <a:t>gebeurtenis</a:t>
            </a:r>
          </a:p>
        </p:txBody>
      </p:sp>
      <p:sp>
        <p:nvSpPr>
          <p:cNvPr id="20" name="Rechthoek: afgeronde hoeken 19">
            <a:extLst>
              <a:ext uri="{FF2B5EF4-FFF2-40B4-BE49-F238E27FC236}">
                <a16:creationId xmlns:a16="http://schemas.microsoft.com/office/drawing/2014/main" id="{497BB456-CB97-4BC3-AB57-240D6DDE85F6}"/>
              </a:ext>
            </a:extLst>
          </p:cNvPr>
          <p:cNvSpPr/>
          <p:nvPr/>
        </p:nvSpPr>
        <p:spPr>
          <a:xfrm>
            <a:off x="8641930" y="1546913"/>
            <a:ext cx="1333420" cy="35306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Proces A</a:t>
            </a:r>
            <a:endParaRPr lang="nl-NL" dirty="0">
              <a:solidFill>
                <a:schemeClr val="tx1"/>
              </a:solidFill>
            </a:endParaRPr>
          </a:p>
        </p:txBody>
      </p:sp>
      <p:grpSp>
        <p:nvGrpSpPr>
          <p:cNvPr id="22" name="Groep 21">
            <a:extLst>
              <a:ext uri="{FF2B5EF4-FFF2-40B4-BE49-F238E27FC236}">
                <a16:creationId xmlns:a16="http://schemas.microsoft.com/office/drawing/2014/main" id="{6FD8DC81-67A5-4E19-A7B1-18E9D577C1FC}"/>
              </a:ext>
            </a:extLst>
          </p:cNvPr>
          <p:cNvGrpSpPr/>
          <p:nvPr/>
        </p:nvGrpSpPr>
        <p:grpSpPr>
          <a:xfrm>
            <a:off x="176199" y="1907131"/>
            <a:ext cx="1329299" cy="900459"/>
            <a:chOff x="228636" y="879645"/>
            <a:chExt cx="1329299" cy="900459"/>
          </a:xfrm>
        </p:grpSpPr>
        <p:sp>
          <p:nvSpPr>
            <p:cNvPr id="6" name="Wolk 5">
              <a:extLst>
                <a:ext uri="{FF2B5EF4-FFF2-40B4-BE49-F238E27FC236}">
                  <a16:creationId xmlns:a16="http://schemas.microsoft.com/office/drawing/2014/main" id="{4F3AFF8E-395B-481B-BF59-757CED9E8A65}"/>
                </a:ext>
              </a:extLst>
            </p:cNvPr>
            <p:cNvSpPr/>
            <p:nvPr/>
          </p:nvSpPr>
          <p:spPr>
            <a:xfrm>
              <a:off x="228636" y="879645"/>
              <a:ext cx="1329299" cy="900459"/>
            </a:xfrm>
            <a:prstGeom prst="cloud">
              <a:avLst/>
            </a:prstGeom>
            <a:solidFill>
              <a:schemeClr val="accent6">
                <a:lumMod val="40000"/>
                <a:lumOff val="6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sz="1400" dirty="0">
                <a:solidFill>
                  <a:schemeClr val="tx1"/>
                </a:solidFill>
              </a:endParaRPr>
            </a:p>
          </p:txBody>
        </p:sp>
        <p:sp>
          <p:nvSpPr>
            <p:cNvPr id="21" name="Tekstvak 20">
              <a:extLst>
                <a:ext uri="{FF2B5EF4-FFF2-40B4-BE49-F238E27FC236}">
                  <a16:creationId xmlns:a16="http://schemas.microsoft.com/office/drawing/2014/main" id="{EF020C51-41D4-4891-95B1-BF5B1383A48D}"/>
                </a:ext>
              </a:extLst>
            </p:cNvPr>
            <p:cNvSpPr txBox="1"/>
            <p:nvPr/>
          </p:nvSpPr>
          <p:spPr>
            <a:xfrm>
              <a:off x="377397" y="1071165"/>
              <a:ext cx="1127302" cy="461665"/>
            </a:xfrm>
            <a:prstGeom prst="rect">
              <a:avLst/>
            </a:prstGeom>
            <a:noFill/>
          </p:spPr>
          <p:txBody>
            <a:bodyPr wrap="square" rtlCol="0">
              <a:spAutoFit/>
            </a:bodyPr>
            <a:lstStyle/>
            <a:p>
              <a:r>
                <a:rPr lang="nl-NL" sz="1200" dirty="0"/>
                <a:t>Gebeurtenis in werkelijkheid</a:t>
              </a:r>
            </a:p>
          </p:txBody>
        </p:sp>
      </p:grpSp>
      <p:sp>
        <p:nvSpPr>
          <p:cNvPr id="23" name="Rechthoek: afgeronde hoeken 22">
            <a:extLst>
              <a:ext uri="{FF2B5EF4-FFF2-40B4-BE49-F238E27FC236}">
                <a16:creationId xmlns:a16="http://schemas.microsoft.com/office/drawing/2014/main" id="{FD461899-E690-42B1-B141-3D4F710C3C79}"/>
              </a:ext>
            </a:extLst>
          </p:cNvPr>
          <p:cNvSpPr/>
          <p:nvPr/>
        </p:nvSpPr>
        <p:spPr>
          <a:xfrm>
            <a:off x="8657870" y="3108620"/>
            <a:ext cx="1333420" cy="35306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Proces B</a:t>
            </a:r>
            <a:endParaRPr lang="nl-NL" dirty="0">
              <a:solidFill>
                <a:schemeClr val="tx1"/>
              </a:solidFill>
            </a:endParaRPr>
          </a:p>
        </p:txBody>
      </p:sp>
      <p:sp>
        <p:nvSpPr>
          <p:cNvPr id="25" name="Pijl: rechts 24">
            <a:extLst>
              <a:ext uri="{FF2B5EF4-FFF2-40B4-BE49-F238E27FC236}">
                <a16:creationId xmlns:a16="http://schemas.microsoft.com/office/drawing/2014/main" id="{30AFFC77-CB79-4280-8147-EEEA863D6876}"/>
              </a:ext>
            </a:extLst>
          </p:cNvPr>
          <p:cNvSpPr/>
          <p:nvPr/>
        </p:nvSpPr>
        <p:spPr>
          <a:xfrm rot="7996799">
            <a:off x="5308430" y="3141180"/>
            <a:ext cx="474486"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26" name="Stroomdiagram: Magnetische schijf 25">
            <a:extLst>
              <a:ext uri="{FF2B5EF4-FFF2-40B4-BE49-F238E27FC236}">
                <a16:creationId xmlns:a16="http://schemas.microsoft.com/office/drawing/2014/main" id="{C537EAB0-017B-44AB-8B73-25ED6DBBD5F9}"/>
              </a:ext>
            </a:extLst>
          </p:cNvPr>
          <p:cNvSpPr/>
          <p:nvPr/>
        </p:nvSpPr>
        <p:spPr>
          <a:xfrm>
            <a:off x="4064946" y="3487755"/>
            <a:ext cx="1538725" cy="474486"/>
          </a:xfrm>
          <a:prstGeom prst="flowChartMagneticDisk">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7" name="Tekstvak 26">
            <a:extLst>
              <a:ext uri="{FF2B5EF4-FFF2-40B4-BE49-F238E27FC236}">
                <a16:creationId xmlns:a16="http://schemas.microsoft.com/office/drawing/2014/main" id="{49FC8D25-DABA-44D4-94C7-DC36BBAC0224}"/>
              </a:ext>
            </a:extLst>
          </p:cNvPr>
          <p:cNvSpPr txBox="1"/>
          <p:nvPr/>
        </p:nvSpPr>
        <p:spPr>
          <a:xfrm>
            <a:off x="4235290" y="3022554"/>
            <a:ext cx="1247521" cy="430887"/>
          </a:xfrm>
          <a:prstGeom prst="rect">
            <a:avLst/>
          </a:prstGeom>
          <a:noFill/>
        </p:spPr>
        <p:txBody>
          <a:bodyPr wrap="square" rtlCol="0">
            <a:spAutoFit/>
          </a:bodyPr>
          <a:lstStyle/>
          <a:p>
            <a:pPr algn="ctr"/>
            <a:r>
              <a:rPr lang="nl-NL" sz="1050" dirty="0"/>
              <a:t>Registratie gegevens</a:t>
            </a:r>
          </a:p>
        </p:txBody>
      </p:sp>
      <p:sp>
        <p:nvSpPr>
          <p:cNvPr id="28" name="Pijl: rechts 27">
            <a:extLst>
              <a:ext uri="{FF2B5EF4-FFF2-40B4-BE49-F238E27FC236}">
                <a16:creationId xmlns:a16="http://schemas.microsoft.com/office/drawing/2014/main" id="{FD7B651E-7C1B-4773-AEC6-3BFF59239B6F}"/>
              </a:ext>
            </a:extLst>
          </p:cNvPr>
          <p:cNvSpPr/>
          <p:nvPr/>
        </p:nvSpPr>
        <p:spPr>
          <a:xfrm rot="3748375">
            <a:off x="3912556" y="3040470"/>
            <a:ext cx="631053"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30" name="Pijl: rechts 29">
            <a:extLst>
              <a:ext uri="{FF2B5EF4-FFF2-40B4-BE49-F238E27FC236}">
                <a16:creationId xmlns:a16="http://schemas.microsoft.com/office/drawing/2014/main" id="{C8954DCE-89D3-4685-86A6-5F1B37A34E31}"/>
              </a:ext>
            </a:extLst>
          </p:cNvPr>
          <p:cNvSpPr/>
          <p:nvPr/>
        </p:nvSpPr>
        <p:spPr>
          <a:xfrm>
            <a:off x="8258179" y="1631356"/>
            <a:ext cx="326432"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31" name="Pijl: rechts 30">
            <a:extLst>
              <a:ext uri="{FF2B5EF4-FFF2-40B4-BE49-F238E27FC236}">
                <a16:creationId xmlns:a16="http://schemas.microsoft.com/office/drawing/2014/main" id="{38027426-DCA1-4D97-8267-5E35EA794CAC}"/>
              </a:ext>
            </a:extLst>
          </p:cNvPr>
          <p:cNvSpPr/>
          <p:nvPr/>
        </p:nvSpPr>
        <p:spPr>
          <a:xfrm>
            <a:off x="8258179" y="2110333"/>
            <a:ext cx="2071892"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33" name="Rechthoek 32">
            <a:extLst>
              <a:ext uri="{FF2B5EF4-FFF2-40B4-BE49-F238E27FC236}">
                <a16:creationId xmlns:a16="http://schemas.microsoft.com/office/drawing/2014/main" id="{0457786E-B6AA-46BA-B915-957749568B88}"/>
              </a:ext>
            </a:extLst>
          </p:cNvPr>
          <p:cNvSpPr/>
          <p:nvPr/>
        </p:nvSpPr>
        <p:spPr>
          <a:xfrm>
            <a:off x="8210938" y="1677561"/>
            <a:ext cx="113774" cy="1548519"/>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4" name="Rechthoek 33">
            <a:extLst>
              <a:ext uri="{FF2B5EF4-FFF2-40B4-BE49-F238E27FC236}">
                <a16:creationId xmlns:a16="http://schemas.microsoft.com/office/drawing/2014/main" id="{384EAAF3-8C06-4BD2-ABC3-73078EDA3EBE}"/>
              </a:ext>
            </a:extLst>
          </p:cNvPr>
          <p:cNvSpPr/>
          <p:nvPr/>
        </p:nvSpPr>
        <p:spPr>
          <a:xfrm rot="16200000">
            <a:off x="7615324" y="1748546"/>
            <a:ext cx="110377" cy="1175336"/>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6" name="Tekstvak 35">
            <a:extLst>
              <a:ext uri="{FF2B5EF4-FFF2-40B4-BE49-F238E27FC236}">
                <a16:creationId xmlns:a16="http://schemas.microsoft.com/office/drawing/2014/main" id="{4F1E46E2-C271-4726-B5CF-43FD6FC68503}"/>
              </a:ext>
            </a:extLst>
          </p:cNvPr>
          <p:cNvSpPr txBox="1"/>
          <p:nvPr/>
        </p:nvSpPr>
        <p:spPr>
          <a:xfrm>
            <a:off x="10170216" y="1379763"/>
            <a:ext cx="1433469" cy="369332"/>
          </a:xfrm>
          <a:prstGeom prst="rect">
            <a:avLst/>
          </a:prstGeom>
          <a:noFill/>
        </p:spPr>
        <p:txBody>
          <a:bodyPr wrap="none" rtlCol="0">
            <a:spAutoFit/>
          </a:bodyPr>
          <a:lstStyle/>
          <a:p>
            <a:r>
              <a:rPr lang="nl-NL" dirty="0"/>
              <a:t>Organisatie B</a:t>
            </a:r>
          </a:p>
        </p:txBody>
      </p:sp>
      <p:sp>
        <p:nvSpPr>
          <p:cNvPr id="37" name="Rechthoek: afgeronde hoeken 36">
            <a:extLst>
              <a:ext uri="{FF2B5EF4-FFF2-40B4-BE49-F238E27FC236}">
                <a16:creationId xmlns:a16="http://schemas.microsoft.com/office/drawing/2014/main" id="{0392FF5D-0992-4D38-80BB-F45F53D82085}"/>
              </a:ext>
            </a:extLst>
          </p:cNvPr>
          <p:cNvSpPr/>
          <p:nvPr/>
        </p:nvSpPr>
        <p:spPr>
          <a:xfrm>
            <a:off x="10397052" y="2031272"/>
            <a:ext cx="1333420" cy="35306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Proces X</a:t>
            </a:r>
            <a:endParaRPr lang="nl-NL" dirty="0">
              <a:solidFill>
                <a:schemeClr val="tx1"/>
              </a:solidFill>
            </a:endParaRPr>
          </a:p>
        </p:txBody>
      </p:sp>
      <p:sp>
        <p:nvSpPr>
          <p:cNvPr id="40" name="Rechthoek: afgeronde hoeken 39">
            <a:extLst>
              <a:ext uri="{FF2B5EF4-FFF2-40B4-BE49-F238E27FC236}">
                <a16:creationId xmlns:a16="http://schemas.microsoft.com/office/drawing/2014/main" id="{659D6076-9132-40D6-A2A1-B6D9AE95E444}"/>
              </a:ext>
            </a:extLst>
          </p:cNvPr>
          <p:cNvSpPr/>
          <p:nvPr/>
        </p:nvSpPr>
        <p:spPr>
          <a:xfrm>
            <a:off x="3898278" y="4321137"/>
            <a:ext cx="1820552" cy="1047102"/>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Algoritmen</a:t>
            </a:r>
          </a:p>
          <a:p>
            <a:pPr algn="ctr"/>
            <a:endParaRPr lang="nl-NL" sz="600" dirty="0">
              <a:solidFill>
                <a:schemeClr val="tx1"/>
              </a:solidFill>
            </a:endParaRPr>
          </a:p>
          <a:p>
            <a:r>
              <a:rPr lang="nl-NL" sz="1100" dirty="0">
                <a:solidFill>
                  <a:schemeClr val="tx1"/>
                </a:solidFill>
              </a:rPr>
              <a:t>           Tijd verstrijkt</a:t>
            </a:r>
          </a:p>
          <a:p>
            <a:endParaRPr lang="nl-NL" sz="600" dirty="0">
              <a:solidFill>
                <a:schemeClr val="tx1"/>
              </a:solidFill>
            </a:endParaRPr>
          </a:p>
          <a:p>
            <a:r>
              <a:rPr lang="nl-NL" sz="1100" dirty="0">
                <a:solidFill>
                  <a:schemeClr val="tx1"/>
                </a:solidFill>
              </a:rPr>
              <a:t>           Regels veranderen</a:t>
            </a:r>
          </a:p>
        </p:txBody>
      </p:sp>
      <p:pic>
        <p:nvPicPr>
          <p:cNvPr id="38" name="Afbeelding 37">
            <a:extLst>
              <a:ext uri="{FF2B5EF4-FFF2-40B4-BE49-F238E27FC236}">
                <a16:creationId xmlns:a16="http://schemas.microsoft.com/office/drawing/2014/main" id="{EB5B2C9A-B6D8-4B98-BDC9-CED16DCCC5F2}"/>
              </a:ext>
            </a:extLst>
          </p:cNvPr>
          <p:cNvPicPr>
            <a:picLocks/>
          </p:cNvPicPr>
          <p:nvPr/>
        </p:nvPicPr>
        <p:blipFill>
          <a:blip r:embed="rId2"/>
          <a:stretch>
            <a:fillRect/>
          </a:stretch>
        </p:blipFill>
        <p:spPr>
          <a:xfrm>
            <a:off x="4068622" y="4736593"/>
            <a:ext cx="216190" cy="216190"/>
          </a:xfrm>
          <a:prstGeom prst="rect">
            <a:avLst/>
          </a:prstGeom>
        </p:spPr>
      </p:pic>
      <p:pic>
        <p:nvPicPr>
          <p:cNvPr id="39" name="Afbeelding 38">
            <a:extLst>
              <a:ext uri="{FF2B5EF4-FFF2-40B4-BE49-F238E27FC236}">
                <a16:creationId xmlns:a16="http://schemas.microsoft.com/office/drawing/2014/main" id="{3435B736-9B48-47FA-8FF4-031187F14564}"/>
              </a:ext>
            </a:extLst>
          </p:cNvPr>
          <p:cNvPicPr>
            <a:picLocks/>
          </p:cNvPicPr>
          <p:nvPr/>
        </p:nvPicPr>
        <p:blipFill>
          <a:blip r:embed="rId3"/>
          <a:stretch>
            <a:fillRect/>
          </a:stretch>
        </p:blipFill>
        <p:spPr>
          <a:xfrm>
            <a:off x="4068622" y="5025888"/>
            <a:ext cx="216190" cy="216190"/>
          </a:xfrm>
          <a:prstGeom prst="rect">
            <a:avLst/>
          </a:prstGeom>
        </p:spPr>
      </p:pic>
      <p:sp>
        <p:nvSpPr>
          <p:cNvPr id="43" name="Pijl: rechts 42">
            <a:extLst>
              <a:ext uri="{FF2B5EF4-FFF2-40B4-BE49-F238E27FC236}">
                <a16:creationId xmlns:a16="http://schemas.microsoft.com/office/drawing/2014/main" id="{FCE1710A-DA09-486B-8779-234E597A1BDE}"/>
              </a:ext>
            </a:extLst>
          </p:cNvPr>
          <p:cNvSpPr/>
          <p:nvPr/>
        </p:nvSpPr>
        <p:spPr>
          <a:xfrm rot="5400000">
            <a:off x="4681383" y="4054438"/>
            <a:ext cx="305848"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45" name="Tekstvak 44">
            <a:extLst>
              <a:ext uri="{FF2B5EF4-FFF2-40B4-BE49-F238E27FC236}">
                <a16:creationId xmlns:a16="http://schemas.microsoft.com/office/drawing/2014/main" id="{DC34C40A-47BD-41ED-A1C4-733CF4F9B594}"/>
              </a:ext>
            </a:extLst>
          </p:cNvPr>
          <p:cNvSpPr txBox="1"/>
          <p:nvPr/>
        </p:nvSpPr>
        <p:spPr>
          <a:xfrm>
            <a:off x="5676698" y="4295272"/>
            <a:ext cx="1247521" cy="461665"/>
          </a:xfrm>
          <a:prstGeom prst="rect">
            <a:avLst/>
          </a:prstGeom>
          <a:noFill/>
        </p:spPr>
        <p:txBody>
          <a:bodyPr wrap="square" rtlCol="0">
            <a:spAutoFit/>
          </a:bodyPr>
          <a:lstStyle/>
          <a:p>
            <a:pPr algn="ctr"/>
            <a:r>
              <a:rPr lang="nl-NL" sz="1200" dirty="0"/>
              <a:t>Administratieve</a:t>
            </a:r>
          </a:p>
          <a:p>
            <a:pPr algn="ctr"/>
            <a:r>
              <a:rPr lang="nl-NL" sz="1200" dirty="0"/>
              <a:t>gebeurtenis</a:t>
            </a:r>
          </a:p>
        </p:txBody>
      </p:sp>
      <p:sp>
        <p:nvSpPr>
          <p:cNvPr id="46" name="Pijl: rechts 45">
            <a:extLst>
              <a:ext uri="{FF2B5EF4-FFF2-40B4-BE49-F238E27FC236}">
                <a16:creationId xmlns:a16="http://schemas.microsoft.com/office/drawing/2014/main" id="{7AC1C098-F387-4209-8DF6-80F6FCD43EA8}"/>
              </a:ext>
            </a:extLst>
          </p:cNvPr>
          <p:cNvSpPr/>
          <p:nvPr/>
        </p:nvSpPr>
        <p:spPr>
          <a:xfrm>
            <a:off x="5771840" y="4728968"/>
            <a:ext cx="4558231"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48" name="Rechthoek: afgeronde hoeken 47">
            <a:extLst>
              <a:ext uri="{FF2B5EF4-FFF2-40B4-BE49-F238E27FC236}">
                <a16:creationId xmlns:a16="http://schemas.microsoft.com/office/drawing/2014/main" id="{83E52C62-BF50-4CF0-B9B4-E71D92FDF799}"/>
              </a:ext>
            </a:extLst>
          </p:cNvPr>
          <p:cNvSpPr/>
          <p:nvPr/>
        </p:nvSpPr>
        <p:spPr>
          <a:xfrm>
            <a:off x="8641581" y="4158682"/>
            <a:ext cx="1333420" cy="35306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Proces C</a:t>
            </a:r>
            <a:endParaRPr lang="nl-NL" dirty="0">
              <a:solidFill>
                <a:schemeClr val="tx1"/>
              </a:solidFill>
            </a:endParaRPr>
          </a:p>
        </p:txBody>
      </p:sp>
      <p:sp>
        <p:nvSpPr>
          <p:cNvPr id="49" name="Pijl: rechts 48">
            <a:extLst>
              <a:ext uri="{FF2B5EF4-FFF2-40B4-BE49-F238E27FC236}">
                <a16:creationId xmlns:a16="http://schemas.microsoft.com/office/drawing/2014/main" id="{706B7F18-AEDB-4386-B5AE-FAE40FD9E12A}"/>
              </a:ext>
            </a:extLst>
          </p:cNvPr>
          <p:cNvSpPr/>
          <p:nvPr/>
        </p:nvSpPr>
        <p:spPr>
          <a:xfrm>
            <a:off x="8267825" y="3301963"/>
            <a:ext cx="326432"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50" name="Pijl: rechts 49">
            <a:extLst>
              <a:ext uri="{FF2B5EF4-FFF2-40B4-BE49-F238E27FC236}">
                <a16:creationId xmlns:a16="http://schemas.microsoft.com/office/drawing/2014/main" id="{EBD3EC76-1675-42BF-B53E-972318F858DC}"/>
              </a:ext>
            </a:extLst>
          </p:cNvPr>
          <p:cNvSpPr/>
          <p:nvPr/>
        </p:nvSpPr>
        <p:spPr>
          <a:xfrm>
            <a:off x="8274119" y="4251134"/>
            <a:ext cx="326432"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51" name="Rechthoek 50">
            <a:extLst>
              <a:ext uri="{FF2B5EF4-FFF2-40B4-BE49-F238E27FC236}">
                <a16:creationId xmlns:a16="http://schemas.microsoft.com/office/drawing/2014/main" id="{1B29560F-6214-40D9-9261-BCAAB381AAE7}"/>
              </a:ext>
            </a:extLst>
          </p:cNvPr>
          <p:cNvSpPr/>
          <p:nvPr/>
        </p:nvSpPr>
        <p:spPr>
          <a:xfrm>
            <a:off x="8210938" y="3350584"/>
            <a:ext cx="113774" cy="1497821"/>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53" name="Rechthoek: afgeronde hoeken 52">
            <a:extLst>
              <a:ext uri="{FF2B5EF4-FFF2-40B4-BE49-F238E27FC236}">
                <a16:creationId xmlns:a16="http://schemas.microsoft.com/office/drawing/2014/main" id="{7766C6D1-AC8E-4E53-AEC2-23E1B27F1E57}"/>
              </a:ext>
            </a:extLst>
          </p:cNvPr>
          <p:cNvSpPr/>
          <p:nvPr/>
        </p:nvSpPr>
        <p:spPr>
          <a:xfrm>
            <a:off x="10397283" y="4639687"/>
            <a:ext cx="1333420" cy="35306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Proces Y</a:t>
            </a:r>
            <a:endParaRPr lang="nl-NL" dirty="0">
              <a:solidFill>
                <a:schemeClr val="tx1"/>
              </a:solidFill>
            </a:endParaRPr>
          </a:p>
        </p:txBody>
      </p:sp>
      <p:sp>
        <p:nvSpPr>
          <p:cNvPr id="7" name="Pijl: rechts 6">
            <a:extLst>
              <a:ext uri="{FF2B5EF4-FFF2-40B4-BE49-F238E27FC236}">
                <a16:creationId xmlns:a16="http://schemas.microsoft.com/office/drawing/2014/main" id="{1408A67F-9340-4788-AD4B-518D5CC89704}"/>
              </a:ext>
            </a:extLst>
          </p:cNvPr>
          <p:cNvSpPr/>
          <p:nvPr/>
        </p:nvSpPr>
        <p:spPr>
          <a:xfrm>
            <a:off x="1613743" y="1961951"/>
            <a:ext cx="1287066"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54" name="Pijl: rechts 53">
            <a:extLst>
              <a:ext uri="{FF2B5EF4-FFF2-40B4-BE49-F238E27FC236}">
                <a16:creationId xmlns:a16="http://schemas.microsoft.com/office/drawing/2014/main" id="{5FD59A95-BC61-4760-A26C-2F510BA73A5D}"/>
              </a:ext>
            </a:extLst>
          </p:cNvPr>
          <p:cNvSpPr/>
          <p:nvPr/>
        </p:nvSpPr>
        <p:spPr>
          <a:xfrm>
            <a:off x="1607049" y="2251052"/>
            <a:ext cx="1287066"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55" name="Pijl: rechts 54">
            <a:extLst>
              <a:ext uri="{FF2B5EF4-FFF2-40B4-BE49-F238E27FC236}">
                <a16:creationId xmlns:a16="http://schemas.microsoft.com/office/drawing/2014/main" id="{41621132-B502-4CC2-93F5-42B7223237FE}"/>
              </a:ext>
            </a:extLst>
          </p:cNvPr>
          <p:cNvSpPr/>
          <p:nvPr/>
        </p:nvSpPr>
        <p:spPr>
          <a:xfrm>
            <a:off x="1609192" y="2523525"/>
            <a:ext cx="1287066" cy="174503"/>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56" name="Pijl: rechts 55">
            <a:extLst>
              <a:ext uri="{FF2B5EF4-FFF2-40B4-BE49-F238E27FC236}">
                <a16:creationId xmlns:a16="http://schemas.microsoft.com/office/drawing/2014/main" id="{FC9B0799-6E1A-4579-8A1D-A09CA2A85777}"/>
              </a:ext>
            </a:extLst>
          </p:cNvPr>
          <p:cNvSpPr/>
          <p:nvPr/>
        </p:nvSpPr>
        <p:spPr>
          <a:xfrm>
            <a:off x="5691230" y="3640423"/>
            <a:ext cx="1053978" cy="179437"/>
          </a:xfrm>
          <a:prstGeom prst="rightArrow">
            <a:avLst/>
          </a:prstGeom>
          <a:solidFill>
            <a:schemeClr val="accent2">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57" name="Tekstvak 56">
            <a:extLst>
              <a:ext uri="{FF2B5EF4-FFF2-40B4-BE49-F238E27FC236}">
                <a16:creationId xmlns:a16="http://schemas.microsoft.com/office/drawing/2014/main" id="{83A9AEDF-718C-4F3D-94AE-3BF2D2DFD770}"/>
              </a:ext>
            </a:extLst>
          </p:cNvPr>
          <p:cNvSpPr txBox="1"/>
          <p:nvPr/>
        </p:nvSpPr>
        <p:spPr>
          <a:xfrm>
            <a:off x="5551577" y="3231863"/>
            <a:ext cx="1316164" cy="807913"/>
          </a:xfrm>
          <a:prstGeom prst="rect">
            <a:avLst/>
          </a:prstGeom>
          <a:noFill/>
        </p:spPr>
        <p:txBody>
          <a:bodyPr wrap="square" rtlCol="0">
            <a:spAutoFit/>
          </a:bodyPr>
          <a:lstStyle/>
          <a:p>
            <a:pPr algn="ctr"/>
            <a:r>
              <a:rPr lang="nl-NL" sz="1200" dirty="0"/>
              <a:t>Systeem gebeurtenis</a:t>
            </a:r>
          </a:p>
          <a:p>
            <a:pPr algn="ctr"/>
            <a:endParaRPr lang="nl-NL" sz="1200" dirty="0"/>
          </a:p>
          <a:p>
            <a:pPr algn="ctr"/>
            <a:r>
              <a:rPr lang="nl-NL" sz="1050" dirty="0"/>
              <a:t>(CRUD op gegevens)</a:t>
            </a:r>
          </a:p>
        </p:txBody>
      </p:sp>
      <p:sp>
        <p:nvSpPr>
          <p:cNvPr id="47" name="Rechthoek: afgeronde hoeken 46">
            <a:extLst>
              <a:ext uri="{FF2B5EF4-FFF2-40B4-BE49-F238E27FC236}">
                <a16:creationId xmlns:a16="http://schemas.microsoft.com/office/drawing/2014/main" id="{A23AA571-7237-4E40-AE1F-5B1FDAB4D436}"/>
              </a:ext>
            </a:extLst>
          </p:cNvPr>
          <p:cNvSpPr/>
          <p:nvPr/>
        </p:nvSpPr>
        <p:spPr>
          <a:xfrm>
            <a:off x="6815647" y="3497177"/>
            <a:ext cx="1078422" cy="46506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dirty="0">
                <a:solidFill>
                  <a:schemeClr val="tx1"/>
                </a:solidFill>
              </a:rPr>
              <a:t>Technisch</a:t>
            </a:r>
          </a:p>
          <a:p>
            <a:pPr algn="ctr"/>
            <a:r>
              <a:rPr lang="nl-NL" sz="1200" dirty="0">
                <a:solidFill>
                  <a:schemeClr val="tx1"/>
                </a:solidFill>
              </a:rPr>
              <a:t>Proces T</a:t>
            </a:r>
            <a:endParaRPr lang="nl-NL" sz="1600" dirty="0">
              <a:solidFill>
                <a:schemeClr val="tx1"/>
              </a:solidFill>
            </a:endParaRPr>
          </a:p>
        </p:txBody>
      </p:sp>
      <p:sp>
        <p:nvSpPr>
          <p:cNvPr id="52" name="Stroomdiagram: Magnetische schijf 51">
            <a:extLst>
              <a:ext uri="{FF2B5EF4-FFF2-40B4-BE49-F238E27FC236}">
                <a16:creationId xmlns:a16="http://schemas.microsoft.com/office/drawing/2014/main" id="{066744A3-6764-4A8E-BF5B-F070F96F2316}"/>
              </a:ext>
            </a:extLst>
          </p:cNvPr>
          <p:cNvSpPr/>
          <p:nvPr/>
        </p:nvSpPr>
        <p:spPr>
          <a:xfrm>
            <a:off x="7299163" y="3908628"/>
            <a:ext cx="760390" cy="474486"/>
          </a:xfrm>
          <a:prstGeom prst="flowChartMagneticDisk">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ekstvak 1">
            <a:extLst>
              <a:ext uri="{FF2B5EF4-FFF2-40B4-BE49-F238E27FC236}">
                <a16:creationId xmlns:a16="http://schemas.microsoft.com/office/drawing/2014/main" id="{95D5975E-6B82-4593-B230-FA4F23A3B524}"/>
              </a:ext>
            </a:extLst>
          </p:cNvPr>
          <p:cNvSpPr txBox="1"/>
          <p:nvPr/>
        </p:nvSpPr>
        <p:spPr>
          <a:xfrm>
            <a:off x="2752725" y="1047750"/>
            <a:ext cx="1219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1400"/>
              <a:t>Domein 1</a:t>
            </a:r>
            <a:endParaRPr lang="nl-NL" sz="1400">
              <a:cs typeface="Calibri"/>
            </a:endParaRPr>
          </a:p>
        </p:txBody>
      </p:sp>
      <p:sp>
        <p:nvSpPr>
          <p:cNvPr id="60" name="Tekstvak 59">
            <a:extLst>
              <a:ext uri="{FF2B5EF4-FFF2-40B4-BE49-F238E27FC236}">
                <a16:creationId xmlns:a16="http://schemas.microsoft.com/office/drawing/2014/main" id="{E753FFFE-9786-40DD-9FFA-BFA277EEFA6C}"/>
              </a:ext>
            </a:extLst>
          </p:cNvPr>
          <p:cNvSpPr txBox="1"/>
          <p:nvPr/>
        </p:nvSpPr>
        <p:spPr>
          <a:xfrm>
            <a:off x="10172699" y="1047750"/>
            <a:ext cx="1219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1400"/>
              <a:t>Domein 2</a:t>
            </a:r>
            <a:endParaRPr lang="nl-NL" sz="1400">
              <a:cs typeface="Calibri"/>
            </a:endParaRPr>
          </a:p>
        </p:txBody>
      </p:sp>
    </p:spTree>
    <p:extLst>
      <p:ext uri="{BB962C8B-B14F-4D97-AF65-F5344CB8AC3E}">
        <p14:creationId xmlns:p14="http://schemas.microsoft.com/office/powerpoint/2010/main" val="22820232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echthoek 49">
            <a:extLst>
              <a:ext uri="{FF2B5EF4-FFF2-40B4-BE49-F238E27FC236}">
                <a16:creationId xmlns:a16="http://schemas.microsoft.com/office/drawing/2014/main" id="{32A0C355-D354-4CFE-B511-E5C85D6443B1}"/>
              </a:ext>
            </a:extLst>
          </p:cNvPr>
          <p:cNvSpPr/>
          <p:nvPr/>
        </p:nvSpPr>
        <p:spPr>
          <a:xfrm>
            <a:off x="6218748" y="2509814"/>
            <a:ext cx="5827843" cy="1968617"/>
          </a:xfrm>
          <a:prstGeom prst="rect">
            <a:avLst/>
          </a:prstGeom>
          <a:solidFill>
            <a:schemeClr val="accent6">
              <a:lumMod val="20000"/>
              <a:lumOff val="80000"/>
            </a:schemeClr>
          </a:solidFill>
          <a:ln w="127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6" name="Rechthoek 5">
            <a:extLst>
              <a:ext uri="{FF2B5EF4-FFF2-40B4-BE49-F238E27FC236}">
                <a16:creationId xmlns:a16="http://schemas.microsoft.com/office/drawing/2014/main" id="{FFB92E1D-F0AA-4301-8ADA-1175DC1F3F39}"/>
              </a:ext>
            </a:extLst>
          </p:cNvPr>
          <p:cNvSpPr/>
          <p:nvPr/>
        </p:nvSpPr>
        <p:spPr>
          <a:xfrm>
            <a:off x="187354" y="2509814"/>
            <a:ext cx="5901409" cy="1968617"/>
          </a:xfrm>
          <a:prstGeom prst="rect">
            <a:avLst/>
          </a:prstGeom>
          <a:solidFill>
            <a:schemeClr val="accent6">
              <a:lumMod val="20000"/>
              <a:lumOff val="80000"/>
            </a:schemeClr>
          </a:solidFill>
          <a:ln w="38100">
            <a:solidFill>
              <a:schemeClr val="accent6">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7" name="Rechthoek 6">
            <a:extLst>
              <a:ext uri="{FF2B5EF4-FFF2-40B4-BE49-F238E27FC236}">
                <a16:creationId xmlns:a16="http://schemas.microsoft.com/office/drawing/2014/main" id="{96B5ECF6-4A1B-431B-86B1-3045C6853F56}"/>
              </a:ext>
            </a:extLst>
          </p:cNvPr>
          <p:cNvSpPr/>
          <p:nvPr/>
        </p:nvSpPr>
        <p:spPr>
          <a:xfrm>
            <a:off x="187354" y="4748169"/>
            <a:ext cx="11859237" cy="1968617"/>
          </a:xfrm>
          <a:prstGeom prst="rect">
            <a:avLst/>
          </a:prstGeom>
          <a:solidFill>
            <a:schemeClr val="accent4">
              <a:lumMod val="20000"/>
              <a:lumOff val="8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5" name="Rechthoek 4">
            <a:extLst>
              <a:ext uri="{FF2B5EF4-FFF2-40B4-BE49-F238E27FC236}">
                <a16:creationId xmlns:a16="http://schemas.microsoft.com/office/drawing/2014/main" id="{5AF1E223-D551-4D71-B139-26B2765D9484}"/>
              </a:ext>
            </a:extLst>
          </p:cNvPr>
          <p:cNvSpPr/>
          <p:nvPr/>
        </p:nvSpPr>
        <p:spPr>
          <a:xfrm>
            <a:off x="187354" y="271459"/>
            <a:ext cx="11859237" cy="1968617"/>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ekstvak 1">
            <a:extLst>
              <a:ext uri="{FF2B5EF4-FFF2-40B4-BE49-F238E27FC236}">
                <a16:creationId xmlns:a16="http://schemas.microsoft.com/office/drawing/2014/main" id="{F3E40F64-894D-45A5-A0B5-DD0913838CFC}"/>
              </a:ext>
            </a:extLst>
          </p:cNvPr>
          <p:cNvSpPr txBox="1"/>
          <p:nvPr/>
        </p:nvSpPr>
        <p:spPr>
          <a:xfrm>
            <a:off x="445383" y="1071101"/>
            <a:ext cx="990977" cy="369332"/>
          </a:xfrm>
          <a:prstGeom prst="rect">
            <a:avLst/>
          </a:prstGeom>
          <a:noFill/>
        </p:spPr>
        <p:txBody>
          <a:bodyPr wrap="none" rtlCol="0">
            <a:spAutoFit/>
          </a:bodyPr>
          <a:lstStyle/>
          <a:p>
            <a:r>
              <a:rPr lang="nl-NL" dirty="0"/>
              <a:t>Business</a:t>
            </a:r>
          </a:p>
        </p:txBody>
      </p:sp>
      <p:sp>
        <p:nvSpPr>
          <p:cNvPr id="3" name="Tekstvak 2">
            <a:extLst>
              <a:ext uri="{FF2B5EF4-FFF2-40B4-BE49-F238E27FC236}">
                <a16:creationId xmlns:a16="http://schemas.microsoft.com/office/drawing/2014/main" id="{B1E500D1-B5E5-4A02-ABC6-82F6B257D75A}"/>
              </a:ext>
            </a:extLst>
          </p:cNvPr>
          <p:cNvSpPr txBox="1"/>
          <p:nvPr/>
        </p:nvSpPr>
        <p:spPr>
          <a:xfrm>
            <a:off x="440533" y="3309456"/>
            <a:ext cx="1368260" cy="369332"/>
          </a:xfrm>
          <a:prstGeom prst="rect">
            <a:avLst/>
          </a:prstGeom>
          <a:noFill/>
        </p:spPr>
        <p:txBody>
          <a:bodyPr wrap="none" rtlCol="0">
            <a:spAutoFit/>
          </a:bodyPr>
          <a:lstStyle/>
          <a:p>
            <a:r>
              <a:rPr lang="nl-NL" dirty="0"/>
              <a:t>Conceptueel</a:t>
            </a:r>
          </a:p>
        </p:txBody>
      </p:sp>
      <p:sp>
        <p:nvSpPr>
          <p:cNvPr id="4" name="Tekstvak 3">
            <a:extLst>
              <a:ext uri="{FF2B5EF4-FFF2-40B4-BE49-F238E27FC236}">
                <a16:creationId xmlns:a16="http://schemas.microsoft.com/office/drawing/2014/main" id="{2289C163-60DC-4ECB-9BD7-DC4AF9796E36}"/>
              </a:ext>
            </a:extLst>
          </p:cNvPr>
          <p:cNvSpPr txBox="1"/>
          <p:nvPr/>
        </p:nvSpPr>
        <p:spPr>
          <a:xfrm>
            <a:off x="430635" y="5547811"/>
            <a:ext cx="1005725" cy="369332"/>
          </a:xfrm>
          <a:prstGeom prst="rect">
            <a:avLst/>
          </a:prstGeom>
          <a:noFill/>
        </p:spPr>
        <p:txBody>
          <a:bodyPr wrap="none" rtlCol="0">
            <a:spAutoFit/>
          </a:bodyPr>
          <a:lstStyle/>
          <a:p>
            <a:r>
              <a:rPr lang="nl-NL" dirty="0"/>
              <a:t>Techniek</a:t>
            </a:r>
          </a:p>
        </p:txBody>
      </p:sp>
      <p:sp>
        <p:nvSpPr>
          <p:cNvPr id="8" name="Ovaal 7">
            <a:extLst>
              <a:ext uri="{FF2B5EF4-FFF2-40B4-BE49-F238E27FC236}">
                <a16:creationId xmlns:a16="http://schemas.microsoft.com/office/drawing/2014/main" id="{984BC99D-3AD6-497E-A9D5-EF874454B410}"/>
              </a:ext>
            </a:extLst>
          </p:cNvPr>
          <p:cNvSpPr/>
          <p:nvPr/>
        </p:nvSpPr>
        <p:spPr>
          <a:xfrm>
            <a:off x="3056124" y="1278485"/>
            <a:ext cx="1669409" cy="5620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t>Signaal</a:t>
            </a:r>
          </a:p>
        </p:txBody>
      </p:sp>
      <p:sp>
        <p:nvSpPr>
          <p:cNvPr id="9" name="Ovaal 8">
            <a:extLst>
              <a:ext uri="{FF2B5EF4-FFF2-40B4-BE49-F238E27FC236}">
                <a16:creationId xmlns:a16="http://schemas.microsoft.com/office/drawing/2014/main" id="{44790099-ACF5-4D26-9F7F-60BFA128CABE}"/>
              </a:ext>
            </a:extLst>
          </p:cNvPr>
          <p:cNvSpPr/>
          <p:nvPr/>
        </p:nvSpPr>
        <p:spPr>
          <a:xfrm>
            <a:off x="3496945" y="807098"/>
            <a:ext cx="1669409" cy="5620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t>Melding</a:t>
            </a:r>
          </a:p>
        </p:txBody>
      </p:sp>
      <p:sp>
        <p:nvSpPr>
          <p:cNvPr id="10" name="Ovaal 9">
            <a:extLst>
              <a:ext uri="{FF2B5EF4-FFF2-40B4-BE49-F238E27FC236}">
                <a16:creationId xmlns:a16="http://schemas.microsoft.com/office/drawing/2014/main" id="{E1FACDC8-D034-4160-B98F-2451C912AA98}"/>
              </a:ext>
            </a:extLst>
          </p:cNvPr>
          <p:cNvSpPr/>
          <p:nvPr/>
        </p:nvSpPr>
        <p:spPr>
          <a:xfrm>
            <a:off x="5712723" y="1088130"/>
            <a:ext cx="1669409" cy="5620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t>Gebeurtenis</a:t>
            </a:r>
          </a:p>
        </p:txBody>
      </p:sp>
      <p:sp>
        <p:nvSpPr>
          <p:cNvPr id="11" name="Ovaal 10">
            <a:extLst>
              <a:ext uri="{FF2B5EF4-FFF2-40B4-BE49-F238E27FC236}">
                <a16:creationId xmlns:a16="http://schemas.microsoft.com/office/drawing/2014/main" id="{8F97F9CB-976C-4247-A4E6-9A4ACAC9FB71}"/>
              </a:ext>
            </a:extLst>
          </p:cNvPr>
          <p:cNvSpPr/>
          <p:nvPr/>
        </p:nvSpPr>
        <p:spPr>
          <a:xfrm>
            <a:off x="7878686" y="1077552"/>
            <a:ext cx="1669409" cy="5620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t>Notificatie</a:t>
            </a:r>
          </a:p>
        </p:txBody>
      </p:sp>
      <p:sp>
        <p:nvSpPr>
          <p:cNvPr id="12" name="Ovaal 11">
            <a:extLst>
              <a:ext uri="{FF2B5EF4-FFF2-40B4-BE49-F238E27FC236}">
                <a16:creationId xmlns:a16="http://schemas.microsoft.com/office/drawing/2014/main" id="{2FDCFB82-3C79-4CD0-B813-0DE67385EDEF}"/>
              </a:ext>
            </a:extLst>
          </p:cNvPr>
          <p:cNvSpPr/>
          <p:nvPr/>
        </p:nvSpPr>
        <p:spPr>
          <a:xfrm>
            <a:off x="2446311" y="3246607"/>
            <a:ext cx="1669409" cy="562063"/>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t>Event</a:t>
            </a:r>
          </a:p>
        </p:txBody>
      </p:sp>
      <p:sp>
        <p:nvSpPr>
          <p:cNvPr id="13" name="Ovaal 12">
            <a:extLst>
              <a:ext uri="{FF2B5EF4-FFF2-40B4-BE49-F238E27FC236}">
                <a16:creationId xmlns:a16="http://schemas.microsoft.com/office/drawing/2014/main" id="{F375797F-F9BA-46A8-B66A-95C7FCFEE3C4}"/>
              </a:ext>
            </a:extLst>
          </p:cNvPr>
          <p:cNvSpPr/>
          <p:nvPr/>
        </p:nvSpPr>
        <p:spPr>
          <a:xfrm>
            <a:off x="3918533" y="3236029"/>
            <a:ext cx="1669409" cy="562063"/>
          </a:xfrm>
          <a:prstGeom prst="ellipse">
            <a:avLst/>
          </a:prstGeom>
          <a:solidFill>
            <a:schemeClr val="accent6">
              <a:lumMod val="60000"/>
              <a:lumOff val="4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 Eventtype</a:t>
            </a:r>
          </a:p>
        </p:txBody>
      </p:sp>
      <p:sp>
        <p:nvSpPr>
          <p:cNvPr id="14" name="Ovaal 13">
            <a:extLst>
              <a:ext uri="{FF2B5EF4-FFF2-40B4-BE49-F238E27FC236}">
                <a16:creationId xmlns:a16="http://schemas.microsoft.com/office/drawing/2014/main" id="{D64C7468-FC9D-4FA4-9889-8DEE4C96A31F}"/>
              </a:ext>
            </a:extLst>
          </p:cNvPr>
          <p:cNvSpPr/>
          <p:nvPr/>
        </p:nvSpPr>
        <p:spPr>
          <a:xfrm>
            <a:off x="5282267" y="5451445"/>
            <a:ext cx="1669409" cy="562063"/>
          </a:xfrm>
          <a:prstGeom prst="ellipse">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Bericht</a:t>
            </a:r>
          </a:p>
        </p:txBody>
      </p:sp>
      <p:cxnSp>
        <p:nvCxnSpPr>
          <p:cNvPr id="17" name="Rechte verbindingslijn met pijl 16">
            <a:extLst>
              <a:ext uri="{FF2B5EF4-FFF2-40B4-BE49-F238E27FC236}">
                <a16:creationId xmlns:a16="http://schemas.microsoft.com/office/drawing/2014/main" id="{6F58F0C8-2929-4360-A5D4-3C3A137593F7}"/>
              </a:ext>
            </a:extLst>
          </p:cNvPr>
          <p:cNvCxnSpPr>
            <a:cxnSpLocks/>
            <a:stCxn id="10" idx="4"/>
          </p:cNvCxnSpPr>
          <p:nvPr/>
        </p:nvCxnSpPr>
        <p:spPr>
          <a:xfrm>
            <a:off x="6547428" y="1650193"/>
            <a:ext cx="1881580" cy="1465717"/>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0" name="Rechte verbindingslijn met pijl 19">
            <a:extLst>
              <a:ext uri="{FF2B5EF4-FFF2-40B4-BE49-F238E27FC236}">
                <a16:creationId xmlns:a16="http://schemas.microsoft.com/office/drawing/2014/main" id="{E6C1F7D5-4769-4EC0-884B-12D299D33D5D}"/>
              </a:ext>
            </a:extLst>
          </p:cNvPr>
          <p:cNvCxnSpPr>
            <a:cxnSpLocks/>
            <a:stCxn id="11" idx="4"/>
          </p:cNvCxnSpPr>
          <p:nvPr/>
        </p:nvCxnSpPr>
        <p:spPr>
          <a:xfrm flipH="1">
            <a:off x="8558993" y="1639615"/>
            <a:ext cx="154398" cy="1436503"/>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5" name="Rechte verbindingslijn met pijl 24">
            <a:extLst>
              <a:ext uri="{FF2B5EF4-FFF2-40B4-BE49-F238E27FC236}">
                <a16:creationId xmlns:a16="http://schemas.microsoft.com/office/drawing/2014/main" id="{0BB42101-E3C9-4509-B127-0173697F1BA3}"/>
              </a:ext>
            </a:extLst>
          </p:cNvPr>
          <p:cNvCxnSpPr>
            <a:cxnSpLocks/>
            <a:stCxn id="8" idx="4"/>
          </p:cNvCxnSpPr>
          <p:nvPr/>
        </p:nvCxnSpPr>
        <p:spPr>
          <a:xfrm>
            <a:off x="3890829" y="1840548"/>
            <a:ext cx="4409528" cy="1339205"/>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5" name="Rechthoek 44">
            <a:extLst>
              <a:ext uri="{FF2B5EF4-FFF2-40B4-BE49-F238E27FC236}">
                <a16:creationId xmlns:a16="http://schemas.microsoft.com/office/drawing/2014/main" id="{8F82A0FA-0BF3-4157-8251-9DCF87628C46}"/>
              </a:ext>
            </a:extLst>
          </p:cNvPr>
          <p:cNvSpPr/>
          <p:nvPr/>
        </p:nvSpPr>
        <p:spPr>
          <a:xfrm>
            <a:off x="3942857" y="3866815"/>
            <a:ext cx="1669409" cy="30293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chemeClr val="tx1"/>
                </a:solidFill>
              </a:rPr>
              <a:t>Inschrijving verzocht</a:t>
            </a:r>
          </a:p>
        </p:txBody>
      </p:sp>
      <p:sp>
        <p:nvSpPr>
          <p:cNvPr id="46" name="Rechthoek 45">
            <a:extLst>
              <a:ext uri="{FF2B5EF4-FFF2-40B4-BE49-F238E27FC236}">
                <a16:creationId xmlns:a16="http://schemas.microsoft.com/office/drawing/2014/main" id="{0D8DB99E-AE09-4783-AB82-FF90FD444532}"/>
              </a:ext>
            </a:extLst>
          </p:cNvPr>
          <p:cNvSpPr/>
          <p:nvPr/>
        </p:nvSpPr>
        <p:spPr>
          <a:xfrm>
            <a:off x="3942856" y="4243602"/>
            <a:ext cx="1669409" cy="30293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chemeClr val="tx1"/>
                </a:solidFill>
              </a:rPr>
              <a:t>Ingeschreven</a:t>
            </a:r>
          </a:p>
        </p:txBody>
      </p:sp>
      <p:sp>
        <p:nvSpPr>
          <p:cNvPr id="47" name="Rechthoek 46">
            <a:extLst>
              <a:ext uri="{FF2B5EF4-FFF2-40B4-BE49-F238E27FC236}">
                <a16:creationId xmlns:a16="http://schemas.microsoft.com/office/drawing/2014/main" id="{D32838B8-3697-45BC-A97A-947638F60D78}"/>
              </a:ext>
            </a:extLst>
          </p:cNvPr>
          <p:cNvSpPr/>
          <p:nvPr/>
        </p:nvSpPr>
        <p:spPr>
          <a:xfrm>
            <a:off x="8110762" y="3826388"/>
            <a:ext cx="1437333" cy="30293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chemeClr val="tx1"/>
                </a:solidFill>
              </a:rPr>
              <a:t>Inschrijving</a:t>
            </a:r>
          </a:p>
        </p:txBody>
      </p:sp>
      <p:cxnSp>
        <p:nvCxnSpPr>
          <p:cNvPr id="51" name="Rechte verbindingslijn met pijl 50">
            <a:extLst>
              <a:ext uri="{FF2B5EF4-FFF2-40B4-BE49-F238E27FC236}">
                <a16:creationId xmlns:a16="http://schemas.microsoft.com/office/drawing/2014/main" id="{D2DAADF1-FE22-4963-A6C7-4710D27324A6}"/>
              </a:ext>
            </a:extLst>
          </p:cNvPr>
          <p:cNvCxnSpPr>
            <a:cxnSpLocks/>
            <a:stCxn id="8" idx="4"/>
          </p:cNvCxnSpPr>
          <p:nvPr/>
        </p:nvCxnSpPr>
        <p:spPr>
          <a:xfrm>
            <a:off x="3890829" y="1840548"/>
            <a:ext cx="670016" cy="1309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Rechte verbindingslijn met pijl 56">
            <a:extLst>
              <a:ext uri="{FF2B5EF4-FFF2-40B4-BE49-F238E27FC236}">
                <a16:creationId xmlns:a16="http://schemas.microsoft.com/office/drawing/2014/main" id="{4FF0FEE4-97BE-4B97-A3B1-33BE11DE825F}"/>
              </a:ext>
            </a:extLst>
          </p:cNvPr>
          <p:cNvCxnSpPr>
            <a:cxnSpLocks/>
          </p:cNvCxnSpPr>
          <p:nvPr/>
        </p:nvCxnSpPr>
        <p:spPr>
          <a:xfrm flipH="1">
            <a:off x="4759042" y="1082394"/>
            <a:ext cx="2011318" cy="20335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Rechte verbindingslijn met pijl 60">
            <a:extLst>
              <a:ext uri="{FF2B5EF4-FFF2-40B4-BE49-F238E27FC236}">
                <a16:creationId xmlns:a16="http://schemas.microsoft.com/office/drawing/2014/main" id="{1F739778-310C-47AE-9AB0-1A04409A6401}"/>
              </a:ext>
            </a:extLst>
          </p:cNvPr>
          <p:cNvCxnSpPr>
            <a:cxnSpLocks/>
            <a:stCxn id="11" idx="4"/>
          </p:cNvCxnSpPr>
          <p:nvPr/>
        </p:nvCxnSpPr>
        <p:spPr>
          <a:xfrm flipH="1">
            <a:off x="4999538" y="1639615"/>
            <a:ext cx="3713853" cy="14913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Ovaal 63">
            <a:extLst>
              <a:ext uri="{FF2B5EF4-FFF2-40B4-BE49-F238E27FC236}">
                <a16:creationId xmlns:a16="http://schemas.microsoft.com/office/drawing/2014/main" id="{05D7B3F8-49C4-4517-AA41-58FB302C9E09}"/>
              </a:ext>
            </a:extLst>
          </p:cNvPr>
          <p:cNvSpPr/>
          <p:nvPr/>
        </p:nvSpPr>
        <p:spPr>
          <a:xfrm>
            <a:off x="6522503" y="3207181"/>
            <a:ext cx="1669409" cy="562063"/>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t>Event</a:t>
            </a:r>
          </a:p>
        </p:txBody>
      </p:sp>
      <p:sp>
        <p:nvSpPr>
          <p:cNvPr id="65" name="Ovaal 64">
            <a:extLst>
              <a:ext uri="{FF2B5EF4-FFF2-40B4-BE49-F238E27FC236}">
                <a16:creationId xmlns:a16="http://schemas.microsoft.com/office/drawing/2014/main" id="{7C5D3758-84F1-4508-9A57-376D09D1ED01}"/>
              </a:ext>
            </a:extLst>
          </p:cNvPr>
          <p:cNvSpPr/>
          <p:nvPr/>
        </p:nvSpPr>
        <p:spPr>
          <a:xfrm>
            <a:off x="7994725" y="3196603"/>
            <a:ext cx="1669409" cy="562063"/>
          </a:xfrm>
          <a:prstGeom prst="ellipse">
            <a:avLst/>
          </a:prstGeom>
          <a:solidFill>
            <a:schemeClr val="accent6">
              <a:lumMod val="60000"/>
              <a:lumOff val="4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 Eventtype</a:t>
            </a:r>
          </a:p>
        </p:txBody>
      </p:sp>
      <p:sp>
        <p:nvSpPr>
          <p:cNvPr id="36" name="Ovaal 35">
            <a:extLst>
              <a:ext uri="{FF2B5EF4-FFF2-40B4-BE49-F238E27FC236}">
                <a16:creationId xmlns:a16="http://schemas.microsoft.com/office/drawing/2014/main" id="{CE0AEC55-AF1C-473A-9F37-652203215F43}"/>
              </a:ext>
            </a:extLst>
          </p:cNvPr>
          <p:cNvSpPr/>
          <p:nvPr/>
        </p:nvSpPr>
        <p:spPr>
          <a:xfrm>
            <a:off x="9466947" y="3207288"/>
            <a:ext cx="1669409" cy="562063"/>
          </a:xfrm>
          <a:prstGeom prst="ellipse">
            <a:avLst/>
          </a:prstGeom>
          <a:solidFill>
            <a:schemeClr val="accent6">
              <a:lumMod val="60000"/>
              <a:lumOff val="4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solidFill>
                  <a:schemeClr val="tx1"/>
                </a:solidFill>
              </a:rPr>
              <a:t>+ State</a:t>
            </a:r>
          </a:p>
        </p:txBody>
      </p:sp>
      <p:sp>
        <p:nvSpPr>
          <p:cNvPr id="48" name="Rechthoek 47">
            <a:extLst>
              <a:ext uri="{FF2B5EF4-FFF2-40B4-BE49-F238E27FC236}">
                <a16:creationId xmlns:a16="http://schemas.microsoft.com/office/drawing/2014/main" id="{5E8BBDBB-E10A-4AF2-95FE-883E55028229}"/>
              </a:ext>
            </a:extLst>
          </p:cNvPr>
          <p:cNvSpPr/>
          <p:nvPr/>
        </p:nvSpPr>
        <p:spPr>
          <a:xfrm>
            <a:off x="10683486" y="2945773"/>
            <a:ext cx="1437333" cy="30293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err="1">
                <a:solidFill>
                  <a:schemeClr val="tx1"/>
                </a:solidFill>
              </a:rPr>
              <a:t>Requested</a:t>
            </a:r>
            <a:endParaRPr lang="nl-NL" sz="1400" dirty="0">
              <a:solidFill>
                <a:schemeClr val="tx1"/>
              </a:solidFill>
            </a:endParaRPr>
          </a:p>
        </p:txBody>
      </p:sp>
      <p:sp>
        <p:nvSpPr>
          <p:cNvPr id="49" name="Rechthoek 48">
            <a:extLst>
              <a:ext uri="{FF2B5EF4-FFF2-40B4-BE49-F238E27FC236}">
                <a16:creationId xmlns:a16="http://schemas.microsoft.com/office/drawing/2014/main" id="{C13D4A8D-1BE2-42ED-8AD5-0E5BD8C16A60}"/>
              </a:ext>
            </a:extLst>
          </p:cNvPr>
          <p:cNvSpPr/>
          <p:nvPr/>
        </p:nvSpPr>
        <p:spPr>
          <a:xfrm>
            <a:off x="10702692" y="3624224"/>
            <a:ext cx="1437333" cy="30293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err="1">
                <a:solidFill>
                  <a:schemeClr val="tx1"/>
                </a:solidFill>
              </a:rPr>
              <a:t>Processed</a:t>
            </a:r>
            <a:endParaRPr lang="nl-NL" sz="1400" dirty="0">
              <a:solidFill>
                <a:schemeClr val="tx1"/>
              </a:solidFill>
            </a:endParaRPr>
          </a:p>
        </p:txBody>
      </p:sp>
      <p:sp>
        <p:nvSpPr>
          <p:cNvPr id="70" name="Tekstvak 69">
            <a:extLst>
              <a:ext uri="{FF2B5EF4-FFF2-40B4-BE49-F238E27FC236}">
                <a16:creationId xmlns:a16="http://schemas.microsoft.com/office/drawing/2014/main" id="{EA2CDE69-ADAE-4F9B-A81C-725D8E2F3F88}"/>
              </a:ext>
            </a:extLst>
          </p:cNvPr>
          <p:cNvSpPr txBox="1"/>
          <p:nvPr/>
        </p:nvSpPr>
        <p:spPr>
          <a:xfrm>
            <a:off x="271777" y="2553593"/>
            <a:ext cx="317716" cy="369332"/>
          </a:xfrm>
          <a:prstGeom prst="rect">
            <a:avLst/>
          </a:prstGeom>
          <a:noFill/>
        </p:spPr>
        <p:txBody>
          <a:bodyPr wrap="none" rtlCol="0">
            <a:spAutoFit/>
          </a:bodyPr>
          <a:lstStyle/>
          <a:p>
            <a:r>
              <a:rPr lang="nl-NL" dirty="0"/>
              <a:t>A</a:t>
            </a:r>
          </a:p>
        </p:txBody>
      </p:sp>
      <p:sp>
        <p:nvSpPr>
          <p:cNvPr id="71" name="Tekstvak 70">
            <a:extLst>
              <a:ext uri="{FF2B5EF4-FFF2-40B4-BE49-F238E27FC236}">
                <a16:creationId xmlns:a16="http://schemas.microsoft.com/office/drawing/2014/main" id="{48C3A842-FD04-458E-9CA4-9D050D3C1868}"/>
              </a:ext>
            </a:extLst>
          </p:cNvPr>
          <p:cNvSpPr txBox="1"/>
          <p:nvPr/>
        </p:nvSpPr>
        <p:spPr>
          <a:xfrm>
            <a:off x="6306422" y="2576441"/>
            <a:ext cx="263720" cy="369332"/>
          </a:xfrm>
          <a:prstGeom prst="rect">
            <a:avLst/>
          </a:prstGeom>
          <a:noFill/>
        </p:spPr>
        <p:txBody>
          <a:bodyPr wrap="square" rtlCol="0">
            <a:spAutoFit/>
          </a:bodyPr>
          <a:lstStyle/>
          <a:p>
            <a:r>
              <a:rPr lang="nl-NL" dirty="0"/>
              <a:t>B</a:t>
            </a:r>
          </a:p>
        </p:txBody>
      </p:sp>
      <p:sp>
        <p:nvSpPr>
          <p:cNvPr id="72" name="Rechthoek 71">
            <a:extLst>
              <a:ext uri="{FF2B5EF4-FFF2-40B4-BE49-F238E27FC236}">
                <a16:creationId xmlns:a16="http://schemas.microsoft.com/office/drawing/2014/main" id="{3B47AB9D-5A92-403F-BA6D-002CD0B26D6E}"/>
              </a:ext>
            </a:extLst>
          </p:cNvPr>
          <p:cNvSpPr/>
          <p:nvPr/>
        </p:nvSpPr>
        <p:spPr>
          <a:xfrm>
            <a:off x="10702692" y="3956025"/>
            <a:ext cx="1437333" cy="30293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err="1">
                <a:solidFill>
                  <a:schemeClr val="tx1"/>
                </a:solidFill>
              </a:rPr>
              <a:t>Rejected</a:t>
            </a:r>
            <a:endParaRPr lang="nl-NL" sz="1400" dirty="0">
              <a:solidFill>
                <a:schemeClr val="tx1"/>
              </a:solidFill>
            </a:endParaRPr>
          </a:p>
        </p:txBody>
      </p:sp>
      <p:sp>
        <p:nvSpPr>
          <p:cNvPr id="73" name="Rechthoek 72">
            <a:extLst>
              <a:ext uri="{FF2B5EF4-FFF2-40B4-BE49-F238E27FC236}">
                <a16:creationId xmlns:a16="http://schemas.microsoft.com/office/drawing/2014/main" id="{92416E27-AE64-4B91-857D-93D1AE1F9815}"/>
              </a:ext>
            </a:extLst>
          </p:cNvPr>
          <p:cNvSpPr/>
          <p:nvPr/>
        </p:nvSpPr>
        <p:spPr>
          <a:xfrm>
            <a:off x="10701741" y="4284174"/>
            <a:ext cx="1437333" cy="30293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err="1">
                <a:solidFill>
                  <a:schemeClr val="tx1"/>
                </a:solidFill>
              </a:rPr>
              <a:t>Accepted</a:t>
            </a:r>
            <a:endParaRPr lang="nl-NL" sz="1400" dirty="0">
              <a:solidFill>
                <a:schemeClr val="tx1"/>
              </a:solidFill>
            </a:endParaRPr>
          </a:p>
        </p:txBody>
      </p:sp>
      <p:sp>
        <p:nvSpPr>
          <p:cNvPr id="74" name="Ovaal 73">
            <a:extLst>
              <a:ext uri="{FF2B5EF4-FFF2-40B4-BE49-F238E27FC236}">
                <a16:creationId xmlns:a16="http://schemas.microsoft.com/office/drawing/2014/main" id="{4B5FE182-59A8-4333-AD22-647DEBD18F0C}"/>
              </a:ext>
            </a:extLst>
          </p:cNvPr>
          <p:cNvSpPr/>
          <p:nvPr/>
        </p:nvSpPr>
        <p:spPr>
          <a:xfrm>
            <a:off x="5374572" y="636961"/>
            <a:ext cx="1669409" cy="5620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t>(Adm.) handeling</a:t>
            </a:r>
          </a:p>
        </p:txBody>
      </p:sp>
      <p:sp>
        <p:nvSpPr>
          <p:cNvPr id="35" name="Ovaal 34">
            <a:extLst>
              <a:ext uri="{FF2B5EF4-FFF2-40B4-BE49-F238E27FC236}">
                <a16:creationId xmlns:a16="http://schemas.microsoft.com/office/drawing/2014/main" id="{30578158-B448-458E-8E95-44B878AA2308}"/>
              </a:ext>
            </a:extLst>
          </p:cNvPr>
          <p:cNvSpPr/>
          <p:nvPr/>
        </p:nvSpPr>
        <p:spPr>
          <a:xfrm>
            <a:off x="1436360" y="377367"/>
            <a:ext cx="1669409" cy="5620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err="1"/>
              <a:t>Levens-gebeurtenis</a:t>
            </a:r>
            <a:endParaRPr lang="nl-NL" sz="1400" dirty="0"/>
          </a:p>
        </p:txBody>
      </p:sp>
      <p:sp>
        <p:nvSpPr>
          <p:cNvPr id="37" name="Ovaal 36">
            <a:extLst>
              <a:ext uri="{FF2B5EF4-FFF2-40B4-BE49-F238E27FC236}">
                <a16:creationId xmlns:a16="http://schemas.microsoft.com/office/drawing/2014/main" id="{9E904CED-395D-4337-A17B-A2C3B08F7FB0}"/>
              </a:ext>
            </a:extLst>
          </p:cNvPr>
          <p:cNvSpPr/>
          <p:nvPr/>
        </p:nvSpPr>
        <p:spPr>
          <a:xfrm>
            <a:off x="6653513" y="401068"/>
            <a:ext cx="1669409" cy="5620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dirty="0"/>
              <a:t>Systeem-</a:t>
            </a:r>
          </a:p>
          <a:p>
            <a:pPr algn="ctr"/>
            <a:r>
              <a:rPr lang="nl-NL" sz="1400" dirty="0"/>
              <a:t>gebeurtenis</a:t>
            </a:r>
          </a:p>
        </p:txBody>
      </p:sp>
    </p:spTree>
    <p:extLst>
      <p:ext uri="{BB962C8B-B14F-4D97-AF65-F5344CB8AC3E}">
        <p14:creationId xmlns:p14="http://schemas.microsoft.com/office/powerpoint/2010/main" val="3578065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7"/>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8"/>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9"/>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2"/>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6" grpId="0" animBg="1"/>
      <p:bldP spid="7" grpId="0" animBg="1"/>
      <p:bldP spid="3" grpId="0"/>
      <p:bldP spid="4" grpId="0"/>
      <p:bldP spid="12" grpId="0" animBg="1"/>
      <p:bldP spid="13" grpId="0" animBg="1"/>
      <p:bldP spid="14" grpId="0" animBg="1"/>
      <p:bldP spid="45" grpId="0" animBg="1"/>
      <p:bldP spid="46" grpId="0" animBg="1"/>
      <p:bldP spid="47" grpId="0" animBg="1"/>
      <p:bldP spid="64" grpId="0" animBg="1"/>
      <p:bldP spid="65" grpId="0" animBg="1"/>
      <p:bldP spid="36" grpId="0" animBg="1"/>
      <p:bldP spid="48" grpId="0" animBg="1"/>
      <p:bldP spid="49" grpId="0" animBg="1"/>
      <p:bldP spid="70" grpId="0"/>
      <p:bldP spid="71" grpId="0"/>
      <p:bldP spid="72" grpId="0" animBg="1"/>
      <p:bldP spid="7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3">
            <a:extLst>
              <a:ext uri="{FF2B5EF4-FFF2-40B4-BE49-F238E27FC236}">
                <a16:creationId xmlns:a16="http://schemas.microsoft.com/office/drawing/2014/main" id="{86D0A1F3-2CE4-40CE-BD28-6269BFF3B4F8}"/>
              </a:ext>
            </a:extLst>
          </p:cNvPr>
          <p:cNvSpPr txBox="1">
            <a:spLocks/>
          </p:cNvSpPr>
          <p:nvPr/>
        </p:nvSpPr>
        <p:spPr>
          <a:xfrm>
            <a:off x="49121" y="50197"/>
            <a:ext cx="9875635" cy="63379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nl-NL" sz="2400" dirty="0"/>
              <a:t>Berichtenstandaard 0.1 – Cloud events –  </a:t>
            </a:r>
            <a:r>
              <a:rPr lang="nl-NL" sz="2400" dirty="0" err="1"/>
              <a:t>Core</a:t>
            </a:r>
            <a:endParaRPr lang="nl-NL" sz="2400" dirty="0"/>
          </a:p>
        </p:txBody>
      </p:sp>
      <p:graphicFrame>
        <p:nvGraphicFramePr>
          <p:cNvPr id="4" name="Tabel 3">
            <a:extLst>
              <a:ext uri="{FF2B5EF4-FFF2-40B4-BE49-F238E27FC236}">
                <a16:creationId xmlns:a16="http://schemas.microsoft.com/office/drawing/2014/main" id="{FF301563-4111-4D19-A273-30113AE66C60}"/>
              </a:ext>
            </a:extLst>
          </p:cNvPr>
          <p:cNvGraphicFramePr>
            <a:graphicFrameLocks noGrp="1"/>
          </p:cNvGraphicFramePr>
          <p:nvPr>
            <p:extLst>
              <p:ext uri="{D42A27DB-BD31-4B8C-83A1-F6EECF244321}">
                <p14:modId xmlns:p14="http://schemas.microsoft.com/office/powerpoint/2010/main" val="4081556792"/>
              </p:ext>
            </p:extLst>
          </p:nvPr>
        </p:nvGraphicFramePr>
        <p:xfrm>
          <a:off x="163677" y="632458"/>
          <a:ext cx="11864645" cy="5818676"/>
        </p:xfrm>
        <a:graphic>
          <a:graphicData uri="http://schemas.openxmlformats.org/drawingml/2006/table">
            <a:tbl>
              <a:tblPr firstRow="1" firstCol="1" bandRow="1">
                <a:tableStyleId>{5C22544A-7EE6-4342-B048-85BDC9FD1C3A}</a:tableStyleId>
              </a:tblPr>
              <a:tblGrid>
                <a:gridCol w="1250126">
                  <a:extLst>
                    <a:ext uri="{9D8B030D-6E8A-4147-A177-3AD203B41FA5}">
                      <a16:colId xmlns:a16="http://schemas.microsoft.com/office/drawing/2014/main" val="39037954"/>
                    </a:ext>
                  </a:extLst>
                </a:gridCol>
                <a:gridCol w="196948">
                  <a:extLst>
                    <a:ext uri="{9D8B030D-6E8A-4147-A177-3AD203B41FA5}">
                      <a16:colId xmlns:a16="http://schemas.microsoft.com/office/drawing/2014/main" val="2762569655"/>
                    </a:ext>
                  </a:extLst>
                </a:gridCol>
                <a:gridCol w="8743071">
                  <a:extLst>
                    <a:ext uri="{9D8B030D-6E8A-4147-A177-3AD203B41FA5}">
                      <a16:colId xmlns:a16="http://schemas.microsoft.com/office/drawing/2014/main" val="374195621"/>
                    </a:ext>
                  </a:extLst>
                </a:gridCol>
                <a:gridCol w="1674500">
                  <a:extLst>
                    <a:ext uri="{9D8B030D-6E8A-4147-A177-3AD203B41FA5}">
                      <a16:colId xmlns:a16="http://schemas.microsoft.com/office/drawing/2014/main" val="35606005"/>
                    </a:ext>
                  </a:extLst>
                </a:gridCol>
              </a:tblGrid>
              <a:tr h="396275">
                <a:tc rowSpan="2">
                  <a:txBody>
                    <a:bodyPr/>
                    <a:lstStyle/>
                    <a:p>
                      <a:pPr>
                        <a:spcBef>
                          <a:spcPts val="300"/>
                        </a:spcBef>
                        <a:spcAft>
                          <a:spcPts val="300"/>
                        </a:spcAft>
                      </a:pPr>
                      <a:r>
                        <a:rPr lang="nl-NL" sz="1400" b="0" dirty="0" err="1">
                          <a:solidFill>
                            <a:schemeClr val="tx1"/>
                          </a:solidFill>
                          <a:effectLst/>
                          <a:latin typeface="+mn-lt"/>
                          <a:cs typeface="Courier New" panose="02070309020205020404" pitchFamily="49" charset="0"/>
                        </a:rPr>
                        <a:t>id</a:t>
                      </a:r>
                      <a:endParaRPr lang="nl-NL" sz="14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rowSpan="2">
                  <a:txBody>
                    <a:bodyPr/>
                    <a:lstStyle/>
                    <a:p>
                      <a:pPr algn="ctr">
                        <a:spcBef>
                          <a:spcPts val="300"/>
                        </a:spcBef>
                        <a:spcAft>
                          <a:spcPts val="300"/>
                        </a:spcAft>
                      </a:pPr>
                      <a:r>
                        <a:rPr lang="nl-NL" sz="1100" b="0" dirty="0">
                          <a:solidFill>
                            <a:srgbClr val="FF0000"/>
                          </a:solidFill>
                          <a:effectLst/>
                          <a:latin typeface="+mn-lt"/>
                          <a:cs typeface="Courier New" panose="02070309020205020404" pitchFamily="49" charset="0"/>
                        </a:rPr>
                        <a:t>O</a:t>
                      </a:r>
                      <a:endParaRPr lang="nl-NL" sz="1100" b="0" dirty="0">
                        <a:solidFill>
                          <a:srgbClr val="FF0000"/>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en-US" sz="1100" b="0" i="0" kern="1200" dirty="0">
                          <a:solidFill>
                            <a:schemeClr val="tx1"/>
                          </a:solidFill>
                          <a:effectLst/>
                          <a:latin typeface="+mn-lt"/>
                          <a:ea typeface="+mn-ea"/>
                          <a:cs typeface="+mn-cs"/>
                        </a:rPr>
                        <a:t>Identifies the event. Producers MUST ensure that source + id is unique for each distinct event. If a duplicate event is re-sent (e.g. due to a network error) it </a:t>
                      </a:r>
                      <a:r>
                        <a:rPr lang="en-US" sz="1100" b="0" i="0" strike="sngStrike" kern="1200" dirty="0">
                          <a:solidFill>
                            <a:srgbClr val="FF0000"/>
                          </a:solidFill>
                          <a:effectLst/>
                          <a:latin typeface="+mn-lt"/>
                          <a:ea typeface="+mn-ea"/>
                          <a:cs typeface="+mn-cs"/>
                        </a:rPr>
                        <a:t>MAY</a:t>
                      </a:r>
                      <a:r>
                        <a:rPr lang="en-US" sz="1100" b="0" i="0" kern="1200" dirty="0">
                          <a:solidFill>
                            <a:srgbClr val="FF0000"/>
                          </a:solidFill>
                          <a:effectLst/>
                          <a:latin typeface="+mn-lt"/>
                          <a:ea typeface="+mn-ea"/>
                          <a:cs typeface="+mn-cs"/>
                        </a:rPr>
                        <a:t> must</a:t>
                      </a:r>
                      <a:r>
                        <a:rPr lang="en-US" sz="1100" b="0" i="0" kern="1200" dirty="0">
                          <a:solidFill>
                            <a:schemeClr val="tx1"/>
                          </a:solidFill>
                          <a:effectLst/>
                          <a:latin typeface="+mn-lt"/>
                          <a:ea typeface="+mn-ea"/>
                          <a:cs typeface="+mn-cs"/>
                        </a:rPr>
                        <a:t> have the same id. Consumers </a:t>
                      </a:r>
                      <a:r>
                        <a:rPr lang="en-US" sz="1100" b="0" i="0" strike="sngStrike" kern="1200" dirty="0">
                          <a:solidFill>
                            <a:srgbClr val="FF0000"/>
                          </a:solidFill>
                          <a:effectLst/>
                          <a:latin typeface="+mn-lt"/>
                          <a:ea typeface="+mn-ea"/>
                          <a:cs typeface="+mn-cs"/>
                        </a:rPr>
                        <a:t>MAY</a:t>
                      </a:r>
                      <a:r>
                        <a:rPr lang="en-US" sz="1100" b="0" i="0" kern="1200" dirty="0">
                          <a:solidFill>
                            <a:srgbClr val="FF0000"/>
                          </a:solidFill>
                          <a:effectLst/>
                          <a:latin typeface="+mn-lt"/>
                          <a:ea typeface="+mn-ea"/>
                          <a:cs typeface="+mn-cs"/>
                        </a:rPr>
                        <a:t> must</a:t>
                      </a:r>
                      <a:r>
                        <a:rPr lang="en-US" sz="1100" b="0" i="0" kern="1200" dirty="0">
                          <a:solidFill>
                            <a:schemeClr val="tx1"/>
                          </a:solidFill>
                          <a:effectLst/>
                          <a:latin typeface="+mn-lt"/>
                          <a:ea typeface="+mn-ea"/>
                          <a:cs typeface="+mn-cs"/>
                        </a:rPr>
                        <a:t> assume that Events with identical source and id are duplicates.</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rowSpan="2">
                  <a:txBody>
                    <a:bodyPr/>
                    <a:lstStyle/>
                    <a:p>
                      <a:pPr>
                        <a:spcBef>
                          <a:spcPts val="300"/>
                        </a:spcBef>
                        <a:spcAft>
                          <a:spcPts val="300"/>
                        </a:spcAft>
                      </a:pPr>
                      <a:r>
                        <a:rPr lang="nl-NL" sz="1100" b="0" dirty="0">
                          <a:solidFill>
                            <a:schemeClr val="tx1"/>
                          </a:solidFill>
                          <a:effectLst/>
                          <a:latin typeface="+mn-lt"/>
                          <a:cs typeface="Courier New" panose="02070309020205020404" pitchFamily="49" charset="0"/>
                        </a:rPr>
                        <a:t>5f401c25-b830</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33162611"/>
                  </a:ext>
                </a:extLst>
              </a:tr>
              <a:tr h="440944">
                <a:tc vMerge="1">
                  <a:txBody>
                    <a:bodyPr/>
                    <a:lstStyle/>
                    <a:p>
                      <a:endParaRPr lang="nl-NL"/>
                    </a:p>
                  </a:txBody>
                  <a:tcPr/>
                </a:tc>
                <a:tc vMerge="1">
                  <a:txBody>
                    <a:bodyPr/>
                    <a:lstStyle/>
                    <a:p>
                      <a:endParaRPr lang="nl-NL"/>
                    </a:p>
                  </a:txBody>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ID van gebeurtenis, niet van het bericht! Invullen indien aanwezig. Mag een UUID zijn, hoeft niet.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nl-NL"/>
                    </a:p>
                  </a:txBody>
                  <a:tcPr/>
                </a:tc>
                <a:extLst>
                  <a:ext uri="{0D108BD9-81ED-4DB2-BD59-A6C34878D82A}">
                    <a16:rowId xmlns:a16="http://schemas.microsoft.com/office/drawing/2014/main" val="3663712921"/>
                  </a:ext>
                </a:extLst>
              </a:tr>
              <a:tr h="961710">
                <a:tc rowSpan="2">
                  <a:txBody>
                    <a:bodyPr/>
                    <a:lstStyle/>
                    <a:p>
                      <a:pPr>
                        <a:spcBef>
                          <a:spcPts val="300"/>
                        </a:spcBef>
                        <a:spcAft>
                          <a:spcPts val="300"/>
                        </a:spcAft>
                      </a:pPr>
                      <a:r>
                        <a:rPr lang="nl-NL" sz="1400" b="0" dirty="0">
                          <a:solidFill>
                            <a:schemeClr val="tx1"/>
                          </a:solidFill>
                          <a:effectLst/>
                          <a:latin typeface="+mn-lt"/>
                          <a:cs typeface="Courier New" panose="02070309020205020404" pitchFamily="49" charset="0"/>
                        </a:rPr>
                        <a:t>source</a:t>
                      </a:r>
                      <a:endParaRPr lang="nl-NL" sz="14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rowSpan="2">
                  <a:txBody>
                    <a:bodyPr/>
                    <a:lstStyle/>
                    <a:p>
                      <a:pPr algn="ctr">
                        <a:spcBef>
                          <a:spcPts val="300"/>
                        </a:spcBef>
                        <a:spcAft>
                          <a:spcPts val="300"/>
                        </a:spcAft>
                      </a:pPr>
                      <a:r>
                        <a:rPr lang="nl-NL" sz="1100" b="0" dirty="0">
                          <a:solidFill>
                            <a:schemeClr val="tx1"/>
                          </a:solidFill>
                          <a:effectLst/>
                          <a:latin typeface="+mn-lt"/>
                          <a:cs typeface="Courier New" panose="02070309020205020404" pitchFamily="49" charset="0"/>
                        </a:rPr>
                        <a:t>V</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en-US" sz="1100" b="0" dirty="0">
                          <a:solidFill>
                            <a:schemeClr val="tx1"/>
                          </a:solidFill>
                          <a:effectLst/>
                          <a:latin typeface="+mn-lt"/>
                          <a:ea typeface="Calibri" panose="020F0502020204030204" pitchFamily="34" charset="0"/>
                          <a:cs typeface="Courier New" panose="02070309020205020404" pitchFamily="49" charset="0"/>
                        </a:rPr>
                        <a:t>Identifies the context in which an event happened. Often this will include information such as the type of the event source, the organization publishing the event or the process that produced the event. The exact syntax and semantics behind the data encoded in the URI is defined by the event producer. </a:t>
                      </a:r>
                    </a:p>
                    <a:p>
                      <a:pPr>
                        <a:spcBef>
                          <a:spcPts val="300"/>
                        </a:spcBef>
                        <a:spcAft>
                          <a:spcPts val="300"/>
                        </a:spcAft>
                      </a:pPr>
                      <a:r>
                        <a:rPr lang="en-US" sz="1100" b="0" dirty="0">
                          <a:solidFill>
                            <a:schemeClr val="tx1"/>
                          </a:solidFill>
                          <a:effectLst/>
                          <a:latin typeface="+mn-lt"/>
                          <a:ea typeface="Calibri" panose="020F0502020204030204" pitchFamily="34" charset="0"/>
                          <a:cs typeface="Courier New" panose="02070309020205020404" pitchFamily="49" charset="0"/>
                        </a:rPr>
                        <a:t>Producers MUST ensure that source + id is unique for each distinct event.  (…)</a:t>
                      </a:r>
                    </a:p>
                    <a:p>
                      <a:pPr>
                        <a:spcBef>
                          <a:spcPts val="300"/>
                        </a:spcBef>
                        <a:spcAft>
                          <a:spcPts val="300"/>
                        </a:spcAft>
                      </a:pPr>
                      <a:r>
                        <a:rPr lang="en-US" sz="1100" b="0" strike="sngStrike" dirty="0">
                          <a:solidFill>
                            <a:srgbClr val="FF0000"/>
                          </a:solidFill>
                          <a:effectLst/>
                          <a:latin typeface="+mn-lt"/>
                          <a:ea typeface="Calibri" panose="020F0502020204030204" pitchFamily="34" charset="0"/>
                          <a:cs typeface="Courier New" panose="02070309020205020404" pitchFamily="49" charset="0"/>
                        </a:rPr>
                        <a:t>A source MAY include more than one producer. In that case the producers MUST collaborate to ensure that source + id is unique for each distinct event. </a:t>
                      </a:r>
                      <a:endParaRPr lang="nl-NL" sz="1100" b="0" strike="sngStrike" dirty="0">
                        <a:solidFill>
                          <a:srgbClr val="FF0000"/>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rowSpan="2">
                  <a:txBody>
                    <a:bodyPr/>
                    <a:lstStyle/>
                    <a:p>
                      <a:pPr>
                        <a:spcBef>
                          <a:spcPts val="300"/>
                        </a:spcBef>
                        <a:spcAft>
                          <a:spcPts val="300"/>
                        </a:spcAft>
                      </a:pPr>
                      <a:r>
                        <a:rPr lang="nl-NL" sz="1100" b="0" dirty="0">
                          <a:solidFill>
                            <a:schemeClr val="tx1"/>
                          </a:solidFill>
                          <a:effectLst/>
                          <a:latin typeface="+mn-lt"/>
                          <a:cs typeface="Courier New" panose="02070309020205020404" pitchFamily="49" charset="0"/>
                          <a:hlinkClick r:id="rId2"/>
                        </a:rPr>
                        <a:t>https://nijmegen.nl/meldingopenbareruimte.html</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53727268"/>
                  </a:ext>
                </a:extLst>
              </a:tr>
              <a:tr h="245098">
                <a:tc vMerge="1">
                  <a:txBody>
                    <a:bodyPr/>
                    <a:lstStyle/>
                    <a:p>
                      <a:endParaRPr lang="nl-NL"/>
                    </a:p>
                  </a:txBody>
                  <a:tcPr/>
                </a:tc>
                <a:tc vMerge="1">
                  <a:txBody>
                    <a:bodyPr/>
                    <a:lstStyle/>
                    <a:p>
                      <a:endParaRPr lang="nl-NL"/>
                    </a:p>
                  </a:txBody>
                  <a:tcPr/>
                </a:tc>
                <a:tc>
                  <a:txBody>
                    <a:bodyPr/>
                    <a:lstStyle/>
                    <a:p>
                      <a:pPr marL="0" marR="0" lvl="0" indent="0" algn="l" defTabSz="914400" rtl="0" eaLnBrk="1" fontAlgn="auto" latinLnBrk="0" hangingPunct="1">
                        <a:lnSpc>
                          <a:spcPct val="100000"/>
                        </a:lnSpc>
                        <a:spcBef>
                          <a:spcPts val="300"/>
                        </a:spcBef>
                        <a:spcAft>
                          <a:spcPts val="300"/>
                        </a:spcAft>
                        <a:buClrTx/>
                        <a:buSzTx/>
                        <a:buFontTx/>
                        <a:buNone/>
                        <a:tabLst/>
                        <a:defRPr/>
                      </a:pPr>
                      <a:r>
                        <a:rPr lang="nl-NL" sz="1100" b="0" dirty="0">
                          <a:solidFill>
                            <a:schemeClr val="tx1"/>
                          </a:solidFill>
                          <a:effectLst/>
                          <a:latin typeface="+mn-lt"/>
                          <a:ea typeface="Calibri" panose="020F0502020204030204" pitchFamily="34" charset="0"/>
                          <a:cs typeface="Courier New" panose="02070309020205020404" pitchFamily="49" charset="0"/>
                        </a:rPr>
                        <a:t>Aanbeveling: via een URL. Hopelijk kan verwezen worden naar bestaande overheidsrichtlijnen voor duurzame </a:t>
                      </a:r>
                      <a:r>
                        <a:rPr lang="nl-NL" sz="1100" b="0" dirty="0" err="1">
                          <a:solidFill>
                            <a:schemeClr val="tx1"/>
                          </a:solidFill>
                          <a:effectLst/>
                          <a:latin typeface="+mn-lt"/>
                          <a:ea typeface="Calibri" panose="020F0502020204030204" pitchFamily="34" charset="0"/>
                          <a:cs typeface="Courier New" panose="02070309020205020404" pitchFamily="49" charset="0"/>
                        </a:rPr>
                        <a:t>url’s</a:t>
                      </a:r>
                      <a:r>
                        <a:rPr lang="nl-NL" sz="1100" b="0" dirty="0">
                          <a:solidFill>
                            <a:schemeClr val="tx1"/>
                          </a:solidFill>
                          <a:effectLst/>
                          <a:latin typeface="+mn-lt"/>
                          <a:ea typeface="Calibri" panose="020F0502020204030204" pitchFamily="34" charset="0"/>
                          <a:cs typeface="Courier New" panose="02070309020205020404" pitchFamily="49" charset="0"/>
                        </a:rPr>
                        <a:t> (niet in scope van dit project).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nl-NL"/>
                    </a:p>
                  </a:txBody>
                  <a:tcPr/>
                </a:tc>
                <a:extLst>
                  <a:ext uri="{0D108BD9-81ED-4DB2-BD59-A6C34878D82A}">
                    <a16:rowId xmlns:a16="http://schemas.microsoft.com/office/drawing/2014/main" val="1420022443"/>
                  </a:ext>
                </a:extLst>
              </a:tr>
              <a:tr h="785683">
                <a:tc>
                  <a:txBody>
                    <a:bodyPr/>
                    <a:lstStyle/>
                    <a:p>
                      <a:pPr>
                        <a:spcBef>
                          <a:spcPts val="300"/>
                        </a:spcBef>
                        <a:spcAft>
                          <a:spcPts val="300"/>
                        </a:spcAft>
                      </a:pPr>
                      <a:r>
                        <a:rPr lang="nl-NL" sz="1400" b="0" dirty="0" err="1">
                          <a:solidFill>
                            <a:schemeClr val="tx1"/>
                          </a:solidFill>
                          <a:effectLst/>
                          <a:latin typeface="+mn-lt"/>
                          <a:cs typeface="Courier New" panose="02070309020205020404" pitchFamily="49" charset="0"/>
                        </a:rPr>
                        <a:t>specversion</a:t>
                      </a:r>
                      <a:endParaRPr lang="nl-NL" sz="14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ctr">
                        <a:spcBef>
                          <a:spcPts val="300"/>
                        </a:spcBef>
                        <a:spcAft>
                          <a:spcPts val="300"/>
                        </a:spcAft>
                      </a:pPr>
                      <a:r>
                        <a:rPr lang="nl-NL" sz="1100" b="0" dirty="0">
                          <a:solidFill>
                            <a:schemeClr val="tx1"/>
                          </a:solidFill>
                          <a:effectLst/>
                          <a:latin typeface="+mn-lt"/>
                          <a:cs typeface="Courier New" panose="02070309020205020404" pitchFamily="49" charset="0"/>
                        </a:rPr>
                        <a:t>V</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en-US" sz="1100" b="0" dirty="0">
                          <a:solidFill>
                            <a:schemeClr val="tx1"/>
                          </a:solidFill>
                          <a:effectLst/>
                          <a:latin typeface="+mn-lt"/>
                          <a:ea typeface="Calibri" panose="020F0502020204030204" pitchFamily="34" charset="0"/>
                          <a:cs typeface="Courier New" panose="02070309020205020404" pitchFamily="49" charset="0"/>
                        </a:rPr>
                        <a:t>The version of the </a:t>
                      </a:r>
                      <a:r>
                        <a:rPr lang="en-US" sz="1100" b="0" dirty="0" err="1">
                          <a:solidFill>
                            <a:schemeClr val="tx1"/>
                          </a:solidFill>
                          <a:effectLst/>
                          <a:latin typeface="+mn-lt"/>
                          <a:ea typeface="Calibri" panose="020F0502020204030204" pitchFamily="34" charset="0"/>
                          <a:cs typeface="Courier New" panose="02070309020205020404" pitchFamily="49" charset="0"/>
                        </a:rPr>
                        <a:t>CloudEvents</a:t>
                      </a:r>
                      <a:r>
                        <a:rPr lang="en-US" sz="1100" b="0" dirty="0">
                          <a:solidFill>
                            <a:schemeClr val="tx1"/>
                          </a:solidFill>
                          <a:effectLst/>
                          <a:latin typeface="+mn-lt"/>
                          <a:ea typeface="Calibri" panose="020F0502020204030204" pitchFamily="34" charset="0"/>
                          <a:cs typeface="Courier New" panose="02070309020205020404" pitchFamily="49" charset="0"/>
                        </a:rPr>
                        <a:t> specification which the event uses. This enables the interpretation of the context. Compliant event producers MUST use a value of 1.0 when referring to this version of the specification. </a:t>
                      </a:r>
                    </a:p>
                    <a:p>
                      <a:pPr>
                        <a:spcBef>
                          <a:spcPts val="300"/>
                        </a:spcBef>
                        <a:spcAft>
                          <a:spcPts val="300"/>
                        </a:spcAft>
                      </a:pPr>
                      <a:r>
                        <a:rPr lang="en-US" sz="1100" b="0" dirty="0">
                          <a:solidFill>
                            <a:schemeClr val="tx1"/>
                          </a:solidFill>
                          <a:effectLst/>
                          <a:latin typeface="+mn-lt"/>
                          <a:ea typeface="Calibri" panose="020F0502020204030204" pitchFamily="34" charset="0"/>
                          <a:cs typeface="Courier New" panose="02070309020205020404" pitchFamily="49" charset="0"/>
                        </a:rPr>
                        <a:t>Currently, this attribute will only have the 'major' and 'minor' version numbers included in it. This allows for 'patch' changes to the specification to be made without changing this property's value in the serialization. Note: for 'release candidate' releases a suffix might be used for testing purposes. </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nl-NL" sz="1100" b="0" dirty="0">
                          <a:solidFill>
                            <a:schemeClr val="tx1"/>
                          </a:solidFill>
                          <a:effectLst/>
                          <a:latin typeface="+mn-lt"/>
                          <a:cs typeface="Courier New" panose="02070309020205020404" pitchFamily="49" charset="0"/>
                        </a:rPr>
                        <a:t>1.0</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21732014"/>
                  </a:ext>
                </a:extLst>
              </a:tr>
              <a:tr h="529133">
                <a:tc rowSpan="2">
                  <a:txBody>
                    <a:bodyPr/>
                    <a:lstStyle/>
                    <a:p>
                      <a:pPr>
                        <a:spcBef>
                          <a:spcPts val="300"/>
                        </a:spcBef>
                        <a:spcAft>
                          <a:spcPts val="300"/>
                        </a:spcAft>
                      </a:pPr>
                      <a:r>
                        <a:rPr lang="nl-NL" sz="1400" b="0" dirty="0">
                          <a:solidFill>
                            <a:schemeClr val="tx1"/>
                          </a:solidFill>
                          <a:effectLst/>
                          <a:latin typeface="+mn-lt"/>
                          <a:cs typeface="Courier New" panose="02070309020205020404" pitchFamily="49" charset="0"/>
                        </a:rPr>
                        <a:t>type</a:t>
                      </a:r>
                      <a:endParaRPr lang="nl-NL" sz="14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rowSpan="2">
                  <a:txBody>
                    <a:bodyPr/>
                    <a:lstStyle/>
                    <a:p>
                      <a:pPr algn="ctr">
                        <a:spcBef>
                          <a:spcPts val="300"/>
                        </a:spcBef>
                        <a:spcAft>
                          <a:spcPts val="300"/>
                        </a:spcAft>
                      </a:pPr>
                      <a:r>
                        <a:rPr lang="nl-NL" sz="1100" b="0" dirty="0">
                          <a:solidFill>
                            <a:schemeClr val="tx1"/>
                          </a:solidFill>
                          <a:effectLst/>
                          <a:highlight>
                            <a:srgbClr val="FFFF00"/>
                          </a:highlight>
                          <a:latin typeface="+mn-lt"/>
                          <a:cs typeface="Courier New" panose="02070309020205020404" pitchFamily="49" charset="0"/>
                        </a:rPr>
                        <a:t>V</a:t>
                      </a:r>
                      <a:endParaRPr lang="nl-NL" sz="1100" b="0" dirty="0">
                        <a:solidFill>
                          <a:schemeClr val="tx1"/>
                        </a:solidFill>
                        <a:effectLst/>
                        <a:highlight>
                          <a:srgbClr val="FFFF00"/>
                        </a:highligh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en-US" sz="1100" b="0" dirty="0">
                          <a:solidFill>
                            <a:schemeClr val="tx1"/>
                          </a:solidFill>
                          <a:effectLst/>
                          <a:latin typeface="+mn-lt"/>
                          <a:ea typeface="Calibri" panose="020F0502020204030204" pitchFamily="34" charset="0"/>
                          <a:cs typeface="Courier New" panose="02070309020205020404" pitchFamily="49" charset="0"/>
                        </a:rPr>
                        <a:t>This attribute contains a value describing the type of event related to the originating occurrence. Often this attribute is used for routing, observability, policy enforcement, etc. The format of this is producer defined and might include information such as the version of the type - see Versioning of </a:t>
                      </a:r>
                      <a:r>
                        <a:rPr lang="en-US" sz="1100" b="0" dirty="0" err="1">
                          <a:solidFill>
                            <a:schemeClr val="tx1"/>
                          </a:solidFill>
                          <a:effectLst/>
                          <a:latin typeface="+mn-lt"/>
                          <a:ea typeface="Calibri" panose="020F0502020204030204" pitchFamily="34" charset="0"/>
                          <a:cs typeface="Courier New" panose="02070309020205020404" pitchFamily="49" charset="0"/>
                        </a:rPr>
                        <a:t>CloudEvents</a:t>
                      </a:r>
                      <a:r>
                        <a:rPr lang="en-US" sz="1100" b="0" dirty="0">
                          <a:solidFill>
                            <a:schemeClr val="tx1"/>
                          </a:solidFill>
                          <a:effectLst/>
                          <a:latin typeface="+mn-lt"/>
                          <a:ea typeface="Calibri" panose="020F0502020204030204" pitchFamily="34" charset="0"/>
                          <a:cs typeface="Courier New" panose="02070309020205020404" pitchFamily="49" charset="0"/>
                        </a:rPr>
                        <a:t> in the Primer for more information. </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rowSpan="2">
                  <a:txBody>
                    <a:bodyPr/>
                    <a:lstStyle/>
                    <a:p>
                      <a:pPr>
                        <a:spcBef>
                          <a:spcPts val="300"/>
                        </a:spcBef>
                        <a:spcAft>
                          <a:spcPts val="300"/>
                        </a:spcAft>
                      </a:pPr>
                      <a:r>
                        <a:rPr lang="nl-NL" sz="1100" b="0" dirty="0" err="1">
                          <a:solidFill>
                            <a:schemeClr val="tx1"/>
                          </a:solidFill>
                          <a:effectLst/>
                          <a:latin typeface="+mn-lt"/>
                          <a:cs typeface="Courier New" panose="02070309020205020404" pitchFamily="49" charset="0"/>
                        </a:rPr>
                        <a:t>nl.brp.verhuizing</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6707128"/>
                  </a:ext>
                </a:extLst>
              </a:tr>
              <a:tr h="264567">
                <a:tc vMerge="1">
                  <a:txBody>
                    <a:bodyPr/>
                    <a:lstStyle/>
                    <a:p>
                      <a:endParaRPr lang="nl-NL"/>
                    </a:p>
                  </a:txBody>
                  <a:tcPr/>
                </a:tc>
                <a:tc vMerge="1">
                  <a:txBody>
                    <a:bodyPr/>
                    <a:lstStyle/>
                    <a:p>
                      <a:endParaRPr lang="nl-NL"/>
                    </a:p>
                  </a:txBody>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Reverse-DNS-name</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nl-NL"/>
                    </a:p>
                  </a:txBody>
                  <a:tcPr/>
                </a:tc>
                <a:extLst>
                  <a:ext uri="{0D108BD9-81ED-4DB2-BD59-A6C34878D82A}">
                    <a16:rowId xmlns:a16="http://schemas.microsoft.com/office/drawing/2014/main" val="1915936344"/>
                  </a:ext>
                </a:extLst>
              </a:tr>
              <a:tr h="176378">
                <a:tc rowSpan="2">
                  <a:txBody>
                    <a:bodyPr/>
                    <a:lstStyle/>
                    <a:p>
                      <a:pPr>
                        <a:spcBef>
                          <a:spcPts val="300"/>
                        </a:spcBef>
                        <a:spcAft>
                          <a:spcPts val="300"/>
                        </a:spcAft>
                      </a:pPr>
                      <a:r>
                        <a:rPr lang="nl-NL" sz="1400" b="0" dirty="0">
                          <a:solidFill>
                            <a:schemeClr val="tx1"/>
                          </a:solidFill>
                          <a:effectLst/>
                          <a:latin typeface="+mn-lt"/>
                          <a:cs typeface="Courier New" panose="02070309020205020404" pitchFamily="49" charset="0"/>
                        </a:rPr>
                        <a:t>datacontent-type</a:t>
                      </a:r>
                      <a:endParaRPr lang="nl-NL" sz="14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rowSpan="2">
                  <a:txBody>
                    <a:bodyPr/>
                    <a:lstStyle/>
                    <a:p>
                      <a:pPr algn="ctr">
                        <a:spcBef>
                          <a:spcPts val="300"/>
                        </a:spcBef>
                        <a:spcAft>
                          <a:spcPts val="300"/>
                        </a:spcAft>
                      </a:pPr>
                      <a:r>
                        <a:rPr lang="nl-NL" sz="1100" b="0" dirty="0">
                          <a:solidFill>
                            <a:schemeClr val="tx1"/>
                          </a:solidFill>
                          <a:effectLst/>
                          <a:latin typeface="+mn-lt"/>
                          <a:cs typeface="Courier New" panose="02070309020205020404" pitchFamily="49" charset="0"/>
                        </a:rPr>
                        <a:t>O</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en-US" sz="1100" b="0" dirty="0">
                          <a:solidFill>
                            <a:schemeClr val="tx1"/>
                          </a:solidFill>
                          <a:effectLst/>
                          <a:latin typeface="+mn-lt"/>
                          <a:ea typeface="Calibri" panose="020F0502020204030204" pitchFamily="34" charset="0"/>
                          <a:cs typeface="Courier New" panose="02070309020205020404" pitchFamily="49" charset="0"/>
                        </a:rPr>
                        <a:t>Content type of data value. (…) </a:t>
                      </a:r>
                      <a:r>
                        <a:rPr lang="en-US" sz="1100" b="0" dirty="0">
                          <a:solidFill>
                            <a:schemeClr val="tx1"/>
                          </a:solidFill>
                          <a:effectLst/>
                          <a:highlight>
                            <a:srgbClr val="FFFF00"/>
                          </a:highlight>
                          <a:latin typeface="+mn-lt"/>
                          <a:ea typeface="Calibri" panose="020F0502020204030204" pitchFamily="34" charset="0"/>
                          <a:cs typeface="Courier New" panose="02070309020205020404" pitchFamily="49" charset="0"/>
                        </a:rPr>
                        <a:t>MUST adhere to the format specified in RFC 2046.</a:t>
                      </a:r>
                      <a:endParaRPr lang="nl-NL" sz="1100" b="0" dirty="0">
                        <a:solidFill>
                          <a:schemeClr val="tx1"/>
                        </a:solidFill>
                        <a:effectLst/>
                        <a:highlight>
                          <a:srgbClr val="FFFF00"/>
                        </a:highligh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rowSpan="2">
                  <a:txBody>
                    <a:bodyPr/>
                    <a:lstStyle/>
                    <a:p>
                      <a:pPr>
                        <a:spcBef>
                          <a:spcPts val="300"/>
                        </a:spcBef>
                        <a:spcAft>
                          <a:spcPts val="300"/>
                        </a:spcAft>
                      </a:pPr>
                      <a:r>
                        <a:rPr lang="nl-NL" sz="1100" b="0" dirty="0" err="1">
                          <a:solidFill>
                            <a:schemeClr val="tx1"/>
                          </a:solidFill>
                          <a:effectLst/>
                          <a:latin typeface="+mn-lt"/>
                          <a:cs typeface="Courier New" panose="02070309020205020404" pitchFamily="49" charset="0"/>
                        </a:rPr>
                        <a:t>application</a:t>
                      </a:r>
                      <a:r>
                        <a:rPr lang="nl-NL" sz="1100" b="0" dirty="0">
                          <a:solidFill>
                            <a:schemeClr val="tx1"/>
                          </a:solidFill>
                          <a:effectLst/>
                          <a:latin typeface="+mn-lt"/>
                          <a:cs typeface="Courier New" panose="02070309020205020404" pitchFamily="49" charset="0"/>
                        </a:rPr>
                        <a:t>/</a:t>
                      </a:r>
                      <a:r>
                        <a:rPr lang="nl-NL" sz="1100" b="0" dirty="0" err="1">
                          <a:solidFill>
                            <a:schemeClr val="tx1"/>
                          </a:solidFill>
                          <a:effectLst/>
                          <a:latin typeface="+mn-lt"/>
                          <a:cs typeface="Courier New" panose="02070309020205020404" pitchFamily="49" charset="0"/>
                        </a:rPr>
                        <a:t>json</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09099874"/>
                  </a:ext>
                </a:extLst>
              </a:tr>
              <a:tr h="272584">
                <a:tc vMerge="1">
                  <a:txBody>
                    <a:bodyPr/>
                    <a:lstStyle/>
                    <a:p>
                      <a:endParaRPr lang="nl-NL"/>
                    </a:p>
                  </a:txBody>
                  <a:tcPr/>
                </a:tc>
                <a:tc vMerge="1">
                  <a:txBody>
                    <a:bodyPr/>
                    <a:lstStyle/>
                    <a:p>
                      <a:endParaRPr lang="nl-NL"/>
                    </a:p>
                  </a:txBody>
                  <a:tcPr/>
                </a:tc>
                <a:tc>
                  <a:txBody>
                    <a:bodyPr/>
                    <a:lstStyle/>
                    <a:p>
                      <a:pPr>
                        <a:spcBef>
                          <a:spcPts val="300"/>
                        </a:spcBef>
                        <a:spcAft>
                          <a:spcPts val="300"/>
                        </a:spcAft>
                      </a:pPr>
                      <a:r>
                        <a:rPr lang="nl-NL" sz="1100" b="0" dirty="0">
                          <a:solidFill>
                            <a:schemeClr val="tx1"/>
                          </a:solidFill>
                          <a:effectLst/>
                          <a:highlight>
                            <a:srgbClr val="FFFF00"/>
                          </a:highlight>
                          <a:latin typeface="+mn-lt"/>
                          <a:ea typeface="Calibri" panose="020F0502020204030204" pitchFamily="34" charset="0"/>
                          <a:cs typeface="Courier New" panose="02070309020205020404" pitchFamily="49" charset="0"/>
                        </a:rPr>
                        <a:t>MOET ingevuld worden als het data attribuut aanwezig is.</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nl-NL"/>
                    </a:p>
                  </a:txBody>
                  <a:tcPr/>
                </a:tc>
                <a:extLst>
                  <a:ext uri="{0D108BD9-81ED-4DB2-BD59-A6C34878D82A}">
                    <a16:rowId xmlns:a16="http://schemas.microsoft.com/office/drawing/2014/main" val="3847758493"/>
                  </a:ext>
                </a:extLst>
              </a:tr>
              <a:tr h="313358">
                <a:tc>
                  <a:txBody>
                    <a:bodyPr/>
                    <a:lstStyle/>
                    <a:p>
                      <a:pPr>
                        <a:spcBef>
                          <a:spcPts val="300"/>
                        </a:spcBef>
                        <a:spcAft>
                          <a:spcPts val="300"/>
                        </a:spcAft>
                      </a:pPr>
                      <a:r>
                        <a:rPr lang="nl-NL" sz="1400" b="0" dirty="0">
                          <a:solidFill>
                            <a:schemeClr val="tx1"/>
                          </a:solidFill>
                          <a:effectLst/>
                          <a:highlight>
                            <a:srgbClr val="FFFF00"/>
                          </a:highlight>
                          <a:latin typeface="+mn-lt"/>
                          <a:ea typeface="Calibri" panose="020F0502020204030204" pitchFamily="34" charset="0"/>
                          <a:cs typeface="Courier New" panose="02070309020205020404" pitchFamily="49" charset="0"/>
                        </a:rPr>
                        <a:t>dataschema</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O</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en-US" sz="1100" b="0" dirty="0">
                          <a:solidFill>
                            <a:schemeClr val="tx1"/>
                          </a:solidFill>
                          <a:effectLst/>
                          <a:latin typeface="+mn-lt"/>
                          <a:ea typeface="Calibri" panose="020F0502020204030204" pitchFamily="34" charset="0"/>
                          <a:cs typeface="Courier New" panose="02070309020205020404" pitchFamily="49" charset="0"/>
                        </a:rPr>
                        <a:t>Identifies the schema that data adheres to. (…)</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80476965"/>
                  </a:ext>
                </a:extLst>
              </a:tr>
              <a:tr h="313358">
                <a:tc>
                  <a:txBody>
                    <a:bodyPr/>
                    <a:lstStyle/>
                    <a:p>
                      <a:pPr>
                        <a:spcBef>
                          <a:spcPts val="300"/>
                        </a:spcBef>
                        <a:spcAft>
                          <a:spcPts val="300"/>
                        </a:spcAft>
                      </a:pPr>
                      <a:r>
                        <a:rPr lang="nl-NL" sz="1400" b="0" strike="sngStrike" dirty="0">
                          <a:solidFill>
                            <a:srgbClr val="FF0000"/>
                          </a:solidFill>
                          <a:effectLst/>
                          <a:latin typeface="+mn-lt"/>
                          <a:ea typeface="Calibri" panose="020F0502020204030204" pitchFamily="34" charset="0"/>
                          <a:cs typeface="Courier New" panose="02070309020205020404" pitchFamily="49" charset="0"/>
                        </a:rPr>
                        <a:t>subject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O</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en-US" sz="1100" b="0" dirty="0">
                          <a:solidFill>
                            <a:schemeClr val="tx1"/>
                          </a:solidFill>
                          <a:effectLst/>
                          <a:latin typeface="+mn-lt"/>
                          <a:ea typeface="Calibri" panose="020F0502020204030204" pitchFamily="34" charset="0"/>
                          <a:cs typeface="Courier New" panose="02070309020205020404" pitchFamily="49" charset="0"/>
                        </a:rPr>
                        <a:t>This describes the subject of the event in the context of the event producer (identified by source) (…)</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55777190"/>
                  </a:ext>
                </a:extLst>
              </a:tr>
              <a:tr h="189596">
                <a:tc rowSpan="2">
                  <a:txBody>
                    <a:bodyPr/>
                    <a:lstStyle/>
                    <a:p>
                      <a:pPr>
                        <a:spcBef>
                          <a:spcPts val="300"/>
                        </a:spcBef>
                        <a:spcAft>
                          <a:spcPts val="300"/>
                        </a:spcAft>
                      </a:pPr>
                      <a:r>
                        <a:rPr lang="nl-NL" sz="1400" b="0" dirty="0">
                          <a:solidFill>
                            <a:schemeClr val="tx1"/>
                          </a:solidFill>
                          <a:effectLst/>
                          <a:latin typeface="+mn-lt"/>
                          <a:ea typeface="Calibri" panose="020F0502020204030204" pitchFamily="34" charset="0"/>
                          <a:cs typeface="Courier New" panose="02070309020205020404" pitchFamily="49" charset="0"/>
                        </a:rPr>
                        <a:t>time</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rowSpan="2">
                  <a:txBody>
                    <a:bodyPr/>
                    <a:lstStyle/>
                    <a:p>
                      <a:pPr algn="ctr">
                        <a:spcBef>
                          <a:spcPts val="300"/>
                        </a:spcBef>
                        <a:spcAft>
                          <a:spcPts val="300"/>
                        </a:spcAft>
                      </a:pPr>
                      <a:r>
                        <a:rPr lang="nl-NL" sz="1100" b="0" dirty="0">
                          <a:solidFill>
                            <a:schemeClr val="tx1"/>
                          </a:solidFill>
                          <a:effectLst/>
                          <a:highlight>
                            <a:srgbClr val="FFFF00"/>
                          </a:highlight>
                          <a:latin typeface="+mn-lt"/>
                          <a:ea typeface="Calibri" panose="020F0502020204030204" pitchFamily="34" charset="0"/>
                          <a:cs typeface="Courier New" panose="02070309020205020404" pitchFamily="49" charset="0"/>
                        </a:rPr>
                        <a:t>O</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en-US" sz="1100" b="0" dirty="0">
                          <a:solidFill>
                            <a:schemeClr val="tx1"/>
                          </a:solidFill>
                          <a:effectLst/>
                          <a:latin typeface="+mn-lt"/>
                          <a:ea typeface="Calibri" panose="020F0502020204030204" pitchFamily="34" charset="0"/>
                          <a:cs typeface="Courier New" panose="02070309020205020404" pitchFamily="49" charset="0"/>
                        </a:rPr>
                        <a:t>Timestamp of when the occurrence happened. (…)</a:t>
                      </a: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rowSpan="2">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2021-05-12T23:20:50.52Z</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04163497"/>
                  </a:ext>
                </a:extLst>
              </a:tr>
              <a:tr h="352756">
                <a:tc vMerge="1">
                  <a:txBody>
                    <a:bodyPr/>
                    <a:lstStyle/>
                    <a:p>
                      <a:endParaRPr lang="nl-NL"/>
                    </a:p>
                  </a:txBody>
                  <a:tcPr/>
                </a:tc>
                <a:tc vMerge="1">
                  <a:txBody>
                    <a:bodyPr/>
                    <a:lstStyle/>
                    <a:p>
                      <a:endParaRPr lang="nl-NL"/>
                    </a:p>
                  </a:txBody>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Indien er sprake is van formele historie dan is dit het formeel historisch tijdstip van het event.</a:t>
                      </a:r>
                      <a:br>
                        <a:rPr lang="nl-NL" sz="1100" b="0" dirty="0">
                          <a:solidFill>
                            <a:schemeClr val="tx1"/>
                          </a:solidFill>
                          <a:effectLst/>
                          <a:latin typeface="+mn-lt"/>
                          <a:ea typeface="Calibri" panose="020F0502020204030204" pitchFamily="34" charset="0"/>
                          <a:cs typeface="Courier New" panose="02070309020205020404" pitchFamily="49" charset="0"/>
                        </a:rPr>
                      </a:br>
                      <a:r>
                        <a:rPr lang="nl-NL" sz="1100" b="0" dirty="0">
                          <a:solidFill>
                            <a:schemeClr val="tx1"/>
                          </a:solidFill>
                          <a:effectLst/>
                          <a:highlight>
                            <a:srgbClr val="FFFF00"/>
                          </a:highlight>
                          <a:latin typeface="+mn-lt"/>
                          <a:ea typeface="Calibri" panose="020F0502020204030204" pitchFamily="34" charset="0"/>
                          <a:cs typeface="Courier New" panose="02070309020205020404" pitchFamily="49" charset="0"/>
                        </a:rPr>
                        <a:t>(En wat als dat niet zo is?.... Is het dan materieel historisch </a:t>
                      </a:r>
                      <a:r>
                        <a:rPr lang="nl-NL" sz="1100" b="0" dirty="0" err="1">
                          <a:solidFill>
                            <a:schemeClr val="tx1"/>
                          </a:solidFill>
                          <a:effectLst/>
                          <a:highlight>
                            <a:srgbClr val="FFFF00"/>
                          </a:highlight>
                          <a:latin typeface="+mn-lt"/>
                          <a:ea typeface="Calibri" panose="020F0502020204030204" pitchFamily="34" charset="0"/>
                          <a:cs typeface="Courier New" panose="02070309020205020404" pitchFamily="49" charset="0"/>
                        </a:rPr>
                        <a:t>etc</a:t>
                      </a:r>
                      <a:r>
                        <a:rPr lang="nl-NL" sz="1100" b="0" dirty="0">
                          <a:solidFill>
                            <a:schemeClr val="tx1"/>
                          </a:solidFill>
                          <a:effectLst/>
                          <a:highlight>
                            <a:srgbClr val="FFFF00"/>
                          </a:highlight>
                          <a:latin typeface="+mn-lt"/>
                          <a:ea typeface="Calibri" panose="020F0502020204030204" pitchFamily="34" charset="0"/>
                          <a:cs typeface="Courier New" panose="02070309020205020404" pitchFamily="49" charset="0"/>
                        </a:rPr>
                        <a: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nl-NL"/>
                    </a:p>
                  </a:txBody>
                  <a:tcPr/>
                </a:tc>
                <a:extLst>
                  <a:ext uri="{0D108BD9-81ED-4DB2-BD59-A6C34878D82A}">
                    <a16:rowId xmlns:a16="http://schemas.microsoft.com/office/drawing/2014/main" val="2764150477"/>
                  </a:ext>
                </a:extLst>
              </a:tr>
              <a:tr h="224480">
                <a:tc gridSpan="4">
                  <a:txBody>
                    <a:bodyPr/>
                    <a:lstStyle/>
                    <a:p>
                      <a:pPr>
                        <a:spcBef>
                          <a:spcPts val="300"/>
                        </a:spcBef>
                        <a:spcAft>
                          <a:spcPts val="300"/>
                        </a:spcAft>
                      </a:pPr>
                      <a:endParaRPr lang="nl-NL" sz="14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spcBef>
                          <a:spcPts val="300"/>
                        </a:spcBef>
                        <a:spcAft>
                          <a:spcPts val="300"/>
                        </a:spcAft>
                      </a:pPr>
                      <a:endParaRPr lang="nl-NL" sz="1100" b="0" dirty="0">
                        <a:solidFill>
                          <a:schemeClr val="tx1"/>
                        </a:solidFill>
                        <a:effectLst/>
                        <a:highlight>
                          <a:srgbClr val="FFFF00"/>
                        </a:highligh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spcBef>
                          <a:spcPts val="300"/>
                        </a:spcBef>
                        <a:spcAft>
                          <a:spcPts val="300"/>
                        </a:spcAft>
                      </a:pPr>
                      <a:endParaRPr lang="nl-NL" sz="1100" b="0" dirty="0">
                        <a:solidFill>
                          <a:schemeClr val="tx1"/>
                        </a:solidFill>
                        <a:effectLst/>
                        <a:highlight>
                          <a:srgbClr val="FFFF00"/>
                        </a:highligh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37811602"/>
                  </a:ext>
                </a:extLst>
              </a:tr>
              <a:tr h="352756">
                <a:tc>
                  <a:txBody>
                    <a:bodyPr/>
                    <a:lstStyle/>
                    <a:p>
                      <a:pPr>
                        <a:spcBef>
                          <a:spcPts val="300"/>
                        </a:spcBef>
                        <a:spcAft>
                          <a:spcPts val="300"/>
                        </a:spcAft>
                      </a:pPr>
                      <a:r>
                        <a:rPr lang="nl-NL" sz="1400" b="0" dirty="0">
                          <a:solidFill>
                            <a:schemeClr val="tx1"/>
                          </a:solidFill>
                          <a:effectLst/>
                          <a:latin typeface="+mn-lt"/>
                          <a:ea typeface="Calibri" panose="020F0502020204030204" pitchFamily="34" charset="0"/>
                          <a:cs typeface="Courier New" panose="02070309020205020404" pitchFamily="49" charset="0"/>
                        </a:rPr>
                        <a:t>data</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O</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en-US" sz="1100" b="0" dirty="0">
                          <a:solidFill>
                            <a:schemeClr val="tx1"/>
                          </a:solidFill>
                          <a:effectLst/>
                          <a:latin typeface="+mn-lt"/>
                          <a:ea typeface="Calibri" panose="020F0502020204030204" pitchFamily="34" charset="0"/>
                          <a:cs typeface="Courier New" panose="02070309020205020404" pitchFamily="49" charset="0"/>
                        </a:rPr>
                        <a:t>The event payload. This specification does not place any restriction on the type of this information. It is encoded into a media format which is specified by the </a:t>
                      </a:r>
                      <a:r>
                        <a:rPr lang="en-US" sz="1100" b="0" dirty="0" err="1">
                          <a:solidFill>
                            <a:schemeClr val="tx1"/>
                          </a:solidFill>
                          <a:effectLst/>
                          <a:latin typeface="+mn-lt"/>
                          <a:ea typeface="Calibri" panose="020F0502020204030204" pitchFamily="34" charset="0"/>
                          <a:cs typeface="Courier New" panose="02070309020205020404" pitchFamily="49" charset="0"/>
                        </a:rPr>
                        <a:t>datacontenttype</a:t>
                      </a:r>
                      <a:r>
                        <a:rPr lang="en-US" sz="1100" b="0" dirty="0">
                          <a:solidFill>
                            <a:schemeClr val="tx1"/>
                          </a:solidFill>
                          <a:effectLst/>
                          <a:latin typeface="+mn-lt"/>
                          <a:ea typeface="Calibri" panose="020F0502020204030204" pitchFamily="34" charset="0"/>
                          <a:cs typeface="Courier New" panose="02070309020205020404" pitchFamily="49" charset="0"/>
                        </a:rPr>
                        <a:t> attribute (e.g. application/json), and adheres to the </a:t>
                      </a:r>
                      <a:r>
                        <a:rPr lang="en-US" sz="1100" b="0" dirty="0" err="1">
                          <a:solidFill>
                            <a:schemeClr val="tx1"/>
                          </a:solidFill>
                          <a:effectLst/>
                          <a:latin typeface="+mn-lt"/>
                          <a:ea typeface="Calibri" panose="020F0502020204030204" pitchFamily="34" charset="0"/>
                          <a:cs typeface="Courier New" panose="02070309020205020404" pitchFamily="49" charset="0"/>
                        </a:rPr>
                        <a:t>dataschema</a:t>
                      </a:r>
                      <a:r>
                        <a:rPr lang="en-US" sz="1100" b="0" dirty="0">
                          <a:solidFill>
                            <a:schemeClr val="tx1"/>
                          </a:solidFill>
                          <a:effectLst/>
                          <a:latin typeface="+mn-lt"/>
                          <a:ea typeface="Calibri" panose="020F0502020204030204" pitchFamily="34" charset="0"/>
                          <a:cs typeface="Courier New" panose="02070309020205020404" pitchFamily="49" charset="0"/>
                        </a:rPr>
                        <a:t> format when those respective attributes are present. </a:t>
                      </a:r>
                      <a:endParaRPr lang="nl-NL" sz="1100" b="0" dirty="0">
                        <a:solidFill>
                          <a:schemeClr val="tx1"/>
                        </a:solidFill>
                        <a:effectLst/>
                        <a:highlight>
                          <a:srgbClr val="FFFF00"/>
                        </a:highligh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71075089"/>
                  </a:ext>
                </a:extLst>
              </a:tr>
            </a:tbl>
          </a:graphicData>
        </a:graphic>
      </p:graphicFrame>
      <p:sp>
        <p:nvSpPr>
          <p:cNvPr id="15" name="Tekstvak 14">
            <a:extLst>
              <a:ext uri="{FF2B5EF4-FFF2-40B4-BE49-F238E27FC236}">
                <a16:creationId xmlns:a16="http://schemas.microsoft.com/office/drawing/2014/main" id="{44D49843-7931-4F3E-BA03-09C683132FAB}"/>
              </a:ext>
            </a:extLst>
          </p:cNvPr>
          <p:cNvSpPr txBox="1"/>
          <p:nvPr/>
        </p:nvSpPr>
        <p:spPr>
          <a:xfrm>
            <a:off x="8676866" y="51157"/>
            <a:ext cx="3466013" cy="415498"/>
          </a:xfrm>
          <a:prstGeom prst="rect">
            <a:avLst/>
          </a:prstGeom>
          <a:noFill/>
        </p:spPr>
        <p:txBody>
          <a:bodyPr wrap="none" rtlCol="0">
            <a:spAutoFit/>
          </a:bodyPr>
          <a:lstStyle/>
          <a:p>
            <a:r>
              <a:rPr lang="nl-NL" sz="1050" dirty="0">
                <a:cs typeface="Courier New" panose="02070309020205020404" pitchFamily="49" charset="0"/>
              </a:rPr>
              <a:t>V = Verplicht, F = Functioneel verplicht, technisch optioneel,</a:t>
            </a:r>
          </a:p>
          <a:p>
            <a:r>
              <a:rPr lang="nl-NL" sz="1050" dirty="0">
                <a:cs typeface="Courier New" panose="02070309020205020404" pitchFamily="49" charset="0"/>
              </a:rPr>
              <a:t>O = Optioneel, * = Meervoudig</a:t>
            </a:r>
          </a:p>
        </p:txBody>
      </p:sp>
      <p:sp>
        <p:nvSpPr>
          <p:cNvPr id="2" name="Rechthoek 1">
            <a:extLst>
              <a:ext uri="{FF2B5EF4-FFF2-40B4-BE49-F238E27FC236}">
                <a16:creationId xmlns:a16="http://schemas.microsoft.com/office/drawing/2014/main" id="{EEB1EC2F-D4B8-400A-AD7E-26301E347EA7}"/>
              </a:ext>
            </a:extLst>
          </p:cNvPr>
          <p:cNvSpPr/>
          <p:nvPr/>
        </p:nvSpPr>
        <p:spPr>
          <a:xfrm>
            <a:off x="49121" y="1475875"/>
            <a:ext cx="12093758" cy="1219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6" name="Rechthoek 5">
            <a:extLst>
              <a:ext uri="{FF2B5EF4-FFF2-40B4-BE49-F238E27FC236}">
                <a16:creationId xmlns:a16="http://schemas.microsoft.com/office/drawing/2014/main" id="{06011B9B-6C7A-4CEC-B45C-D7908464770C}"/>
              </a:ext>
            </a:extLst>
          </p:cNvPr>
          <p:cNvSpPr/>
          <p:nvPr/>
        </p:nvSpPr>
        <p:spPr>
          <a:xfrm>
            <a:off x="49121" y="2679034"/>
            <a:ext cx="12093758" cy="8273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a:extLst>
              <a:ext uri="{FF2B5EF4-FFF2-40B4-BE49-F238E27FC236}">
                <a16:creationId xmlns:a16="http://schemas.microsoft.com/office/drawing/2014/main" id="{F6A7C845-40FE-47DD-9BE2-01D37F163D1F}"/>
              </a:ext>
            </a:extLst>
          </p:cNvPr>
          <p:cNvSpPr/>
          <p:nvPr/>
        </p:nvSpPr>
        <p:spPr>
          <a:xfrm>
            <a:off x="49121" y="3469318"/>
            <a:ext cx="12093758" cy="8273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Rechthoek 7">
            <a:extLst>
              <a:ext uri="{FF2B5EF4-FFF2-40B4-BE49-F238E27FC236}">
                <a16:creationId xmlns:a16="http://schemas.microsoft.com/office/drawing/2014/main" id="{82EB81D6-FE89-4B4F-AF1B-0D7119A30928}"/>
              </a:ext>
            </a:extLst>
          </p:cNvPr>
          <p:cNvSpPr/>
          <p:nvPr/>
        </p:nvSpPr>
        <p:spPr>
          <a:xfrm>
            <a:off x="49121" y="4255199"/>
            <a:ext cx="12093758" cy="8273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 name="Rechthoek 8">
            <a:extLst>
              <a:ext uri="{FF2B5EF4-FFF2-40B4-BE49-F238E27FC236}">
                <a16:creationId xmlns:a16="http://schemas.microsoft.com/office/drawing/2014/main" id="{D295FD4F-2E43-4D03-94AE-41AB4C4C1760}"/>
              </a:ext>
            </a:extLst>
          </p:cNvPr>
          <p:cNvSpPr/>
          <p:nvPr/>
        </p:nvSpPr>
        <p:spPr>
          <a:xfrm>
            <a:off x="49120" y="5025038"/>
            <a:ext cx="12093758" cy="932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Rechthoek 9">
            <a:extLst>
              <a:ext uri="{FF2B5EF4-FFF2-40B4-BE49-F238E27FC236}">
                <a16:creationId xmlns:a16="http://schemas.microsoft.com/office/drawing/2014/main" id="{8D492E38-8F84-444E-9C79-4FB7B42D298E}"/>
              </a:ext>
            </a:extLst>
          </p:cNvPr>
          <p:cNvSpPr/>
          <p:nvPr/>
        </p:nvSpPr>
        <p:spPr>
          <a:xfrm>
            <a:off x="49120" y="5881454"/>
            <a:ext cx="12093758" cy="7097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900329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animBg="1"/>
      <p:bldP spid="8" grpId="0" animBg="1"/>
      <p:bldP spid="9" grpId="0" animBg="1"/>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3">
            <a:extLst>
              <a:ext uri="{FF2B5EF4-FFF2-40B4-BE49-F238E27FC236}">
                <a16:creationId xmlns:a16="http://schemas.microsoft.com/office/drawing/2014/main" id="{86D0A1F3-2CE4-40CE-BD28-6269BFF3B4F8}"/>
              </a:ext>
            </a:extLst>
          </p:cNvPr>
          <p:cNvSpPr txBox="1">
            <a:spLocks/>
          </p:cNvSpPr>
          <p:nvPr/>
        </p:nvSpPr>
        <p:spPr>
          <a:xfrm>
            <a:off x="49121" y="50197"/>
            <a:ext cx="9875635" cy="63379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nl-NL" sz="2400" dirty="0"/>
              <a:t>Berichtenstandaard 0.1 – Cloud events – </a:t>
            </a:r>
            <a:r>
              <a:rPr lang="nl-NL" sz="2400" dirty="0" err="1"/>
              <a:t>Extensions</a:t>
            </a:r>
            <a:endParaRPr lang="nl-NL" sz="2400" dirty="0"/>
          </a:p>
        </p:txBody>
      </p:sp>
      <p:graphicFrame>
        <p:nvGraphicFramePr>
          <p:cNvPr id="4" name="Tabel 3">
            <a:extLst>
              <a:ext uri="{FF2B5EF4-FFF2-40B4-BE49-F238E27FC236}">
                <a16:creationId xmlns:a16="http://schemas.microsoft.com/office/drawing/2014/main" id="{FF301563-4111-4D19-A273-30113AE66C60}"/>
              </a:ext>
            </a:extLst>
          </p:cNvPr>
          <p:cNvGraphicFramePr>
            <a:graphicFrameLocks noGrp="1"/>
          </p:cNvGraphicFramePr>
          <p:nvPr>
            <p:extLst>
              <p:ext uri="{D42A27DB-BD31-4B8C-83A1-F6EECF244321}">
                <p14:modId xmlns:p14="http://schemas.microsoft.com/office/powerpoint/2010/main" val="53786466"/>
              </p:ext>
            </p:extLst>
          </p:nvPr>
        </p:nvGraphicFramePr>
        <p:xfrm>
          <a:off x="163677" y="632460"/>
          <a:ext cx="11864645" cy="3750674"/>
        </p:xfrm>
        <a:graphic>
          <a:graphicData uri="http://schemas.openxmlformats.org/drawingml/2006/table">
            <a:tbl>
              <a:tblPr firstRow="1" firstCol="1" bandRow="1">
                <a:tableStyleId>{5C22544A-7EE6-4342-B048-85BDC9FD1C3A}</a:tableStyleId>
              </a:tblPr>
              <a:tblGrid>
                <a:gridCol w="1250126">
                  <a:extLst>
                    <a:ext uri="{9D8B030D-6E8A-4147-A177-3AD203B41FA5}">
                      <a16:colId xmlns:a16="http://schemas.microsoft.com/office/drawing/2014/main" val="39037954"/>
                    </a:ext>
                  </a:extLst>
                </a:gridCol>
                <a:gridCol w="196948">
                  <a:extLst>
                    <a:ext uri="{9D8B030D-6E8A-4147-A177-3AD203B41FA5}">
                      <a16:colId xmlns:a16="http://schemas.microsoft.com/office/drawing/2014/main" val="2762569655"/>
                    </a:ext>
                  </a:extLst>
                </a:gridCol>
                <a:gridCol w="8743071">
                  <a:extLst>
                    <a:ext uri="{9D8B030D-6E8A-4147-A177-3AD203B41FA5}">
                      <a16:colId xmlns:a16="http://schemas.microsoft.com/office/drawing/2014/main" val="374195621"/>
                    </a:ext>
                  </a:extLst>
                </a:gridCol>
                <a:gridCol w="1674500">
                  <a:extLst>
                    <a:ext uri="{9D8B030D-6E8A-4147-A177-3AD203B41FA5}">
                      <a16:colId xmlns:a16="http://schemas.microsoft.com/office/drawing/2014/main" val="35606005"/>
                    </a:ext>
                  </a:extLst>
                </a:gridCol>
              </a:tblGrid>
              <a:tr h="795744">
                <a:tc>
                  <a:txBody>
                    <a:bodyPr/>
                    <a:lstStyle/>
                    <a:p>
                      <a:pPr>
                        <a:spcBef>
                          <a:spcPts val="300"/>
                        </a:spcBef>
                        <a:spcAft>
                          <a:spcPts val="300"/>
                        </a:spcAft>
                      </a:pPr>
                      <a:r>
                        <a:rPr lang="nl-NL" sz="1400" b="0" dirty="0" err="1">
                          <a:solidFill>
                            <a:schemeClr val="tx1"/>
                          </a:solidFill>
                          <a:effectLst/>
                          <a:highlight>
                            <a:srgbClr val="FFFF00"/>
                          </a:highlight>
                          <a:latin typeface="+mn-lt"/>
                          <a:cs typeface="Courier New" panose="02070309020205020404" pitchFamily="49" charset="0"/>
                        </a:rPr>
                        <a:t>dataref</a:t>
                      </a:r>
                      <a:endParaRPr lang="nl-NL" sz="1400" b="0" dirty="0">
                        <a:solidFill>
                          <a:schemeClr val="tx1"/>
                        </a:solidFill>
                        <a:effectLst/>
                        <a:highlight>
                          <a:srgbClr val="FFFF00"/>
                        </a:highligh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ctr">
                        <a:spcBef>
                          <a:spcPts val="300"/>
                        </a:spcBef>
                        <a:spcAft>
                          <a:spcPts val="300"/>
                        </a:spcAft>
                      </a:pPr>
                      <a:endParaRPr lang="nl-NL" sz="1100" b="0" dirty="0">
                        <a:solidFill>
                          <a:srgbClr val="FF0000"/>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nl-NL" sz="1100" b="0" dirty="0">
                          <a:solidFill>
                            <a:schemeClr val="tx1"/>
                          </a:solidFill>
                          <a:effectLst/>
                          <a:highlight>
                            <a:srgbClr val="FFFF00"/>
                          </a:highlight>
                          <a:latin typeface="+mn-lt"/>
                          <a:cs typeface="Courier New" panose="02070309020205020404" pitchFamily="49" charset="0"/>
                        </a:rPr>
                        <a:t>Zou gebruikt kunnen worden als </a:t>
                      </a:r>
                      <a:r>
                        <a:rPr lang="nl-NL" sz="1100" b="0" dirty="0" err="1">
                          <a:solidFill>
                            <a:schemeClr val="tx1"/>
                          </a:solidFill>
                          <a:effectLst/>
                          <a:highlight>
                            <a:srgbClr val="FFFF00"/>
                          </a:highlight>
                          <a:latin typeface="+mn-lt"/>
                          <a:cs typeface="Courier New" panose="02070309020205020404" pitchFamily="49" charset="0"/>
                        </a:rPr>
                        <a:t>linked</a:t>
                      </a:r>
                      <a:r>
                        <a:rPr lang="nl-NL" sz="1100" b="0" dirty="0">
                          <a:solidFill>
                            <a:schemeClr val="tx1"/>
                          </a:solidFill>
                          <a:effectLst/>
                          <a:highlight>
                            <a:srgbClr val="FFFF00"/>
                          </a:highlight>
                          <a:latin typeface="+mn-lt"/>
                          <a:cs typeface="Courier New" panose="02070309020205020404" pitchFamily="49" charset="0"/>
                        </a:rPr>
                        <a:t> data </a:t>
                      </a:r>
                      <a:r>
                        <a:rPr lang="nl-NL" sz="1100" b="0" dirty="0" err="1">
                          <a:solidFill>
                            <a:schemeClr val="tx1"/>
                          </a:solidFill>
                          <a:effectLst/>
                          <a:highlight>
                            <a:srgbClr val="FFFF00"/>
                          </a:highlight>
                          <a:latin typeface="+mn-lt"/>
                          <a:cs typeface="Courier New" panose="02070309020205020404" pitchFamily="49" charset="0"/>
                        </a:rPr>
                        <a:t>url</a:t>
                      </a:r>
                      <a:r>
                        <a:rPr lang="nl-NL" sz="1100" b="0" dirty="0">
                          <a:solidFill>
                            <a:schemeClr val="tx1"/>
                          </a:solidFill>
                          <a:effectLst/>
                          <a:highlight>
                            <a:srgbClr val="FFFF00"/>
                          </a:highlight>
                          <a:latin typeface="+mn-lt"/>
                          <a:cs typeface="Courier New" panose="02070309020205020404" pitchFamily="49" charset="0"/>
                        </a:rPr>
                        <a:t> om informatie over het event op te halen…</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https://...</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33162611"/>
                  </a:ext>
                </a:extLst>
              </a:tr>
              <a:tr h="1147023">
                <a:tc>
                  <a:txBody>
                    <a:bodyPr/>
                    <a:lstStyle/>
                    <a:p>
                      <a:pPr>
                        <a:spcBef>
                          <a:spcPts val="300"/>
                        </a:spcBef>
                        <a:spcAft>
                          <a:spcPts val="300"/>
                        </a:spcAft>
                      </a:pPr>
                      <a:r>
                        <a:rPr lang="nl-NL" sz="1400" b="0" strike="sngStrike" dirty="0" err="1">
                          <a:solidFill>
                            <a:schemeClr val="tx1"/>
                          </a:solidFill>
                          <a:effectLst/>
                          <a:latin typeface="+mn-lt"/>
                          <a:cs typeface="Courier New" panose="02070309020205020404" pitchFamily="49" charset="0"/>
                        </a:rPr>
                        <a:t>traceparent</a:t>
                      </a:r>
                      <a:endParaRPr lang="nl-NL" sz="1400" b="0" strike="sngStrike"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ct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endParaRPr lang="nl-NL" sz="1100" b="0" dirty="0">
                        <a:solidFill>
                          <a:schemeClr val="tx1"/>
                        </a:solidFill>
                        <a:effectLst/>
                        <a:latin typeface="+mn-lt"/>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53727268"/>
                  </a:ext>
                </a:extLst>
              </a:tr>
              <a:tr h="297835">
                <a:tc>
                  <a:txBody>
                    <a:bodyPr/>
                    <a:lstStyle/>
                    <a:p>
                      <a:pPr>
                        <a:spcBef>
                          <a:spcPts val="300"/>
                        </a:spcBef>
                        <a:spcAft>
                          <a:spcPts val="300"/>
                        </a:spcAft>
                      </a:pPr>
                      <a:r>
                        <a:rPr lang="nl-NL" sz="1400" b="0" strike="sngStrike" dirty="0" err="1">
                          <a:solidFill>
                            <a:schemeClr val="tx1"/>
                          </a:solidFill>
                          <a:effectLst/>
                          <a:latin typeface="+mn-lt"/>
                          <a:cs typeface="Courier New" panose="02070309020205020404" pitchFamily="49" charset="0"/>
                        </a:rPr>
                        <a:t>tracestate</a:t>
                      </a:r>
                      <a:endParaRPr lang="nl-NL" sz="1400" b="0" strike="sngStrike"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ct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21732014"/>
                  </a:ext>
                </a:extLst>
              </a:tr>
              <a:tr h="502920">
                <a:tc>
                  <a:txBody>
                    <a:bodyPr/>
                    <a:lstStyle/>
                    <a:p>
                      <a:pPr>
                        <a:spcBef>
                          <a:spcPts val="300"/>
                        </a:spcBef>
                        <a:spcAft>
                          <a:spcPts val="300"/>
                        </a:spcAft>
                      </a:pPr>
                      <a:r>
                        <a:rPr lang="nl-NL" sz="1400" b="0" strike="sngStrike" dirty="0" err="1">
                          <a:solidFill>
                            <a:schemeClr val="tx1"/>
                          </a:solidFill>
                          <a:effectLst/>
                          <a:latin typeface="+mn-lt"/>
                          <a:cs typeface="Courier New" panose="02070309020205020404" pitchFamily="49" charset="0"/>
                        </a:rPr>
                        <a:t>partitionkey</a:t>
                      </a:r>
                      <a:endParaRPr lang="nl-NL" sz="1400" b="0" strike="sngStrike"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ct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endParaRPr lang="nl-NL" sz="1100" b="0" dirty="0">
                        <a:solidFill>
                          <a:schemeClr val="tx1"/>
                        </a:solidFill>
                        <a:effectLst/>
                        <a:latin typeface="+mn-lt"/>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6707128"/>
                  </a:ext>
                </a:extLst>
              </a:tr>
              <a:tr h="297836">
                <a:tc>
                  <a:txBody>
                    <a:bodyPr/>
                    <a:lstStyle/>
                    <a:p>
                      <a:pPr>
                        <a:spcBef>
                          <a:spcPts val="300"/>
                        </a:spcBef>
                        <a:spcAft>
                          <a:spcPts val="300"/>
                        </a:spcAft>
                      </a:pPr>
                      <a:r>
                        <a:rPr lang="nl-NL" sz="1400" b="0" strike="sngStrike" dirty="0">
                          <a:solidFill>
                            <a:schemeClr val="tx1"/>
                          </a:solidFill>
                          <a:effectLst/>
                          <a:latin typeface="+mn-lt"/>
                          <a:cs typeface="Courier New" panose="02070309020205020404" pitchFamily="49" charset="0"/>
                        </a:rPr>
                        <a:t>sampling</a:t>
                      </a:r>
                      <a:endParaRPr lang="nl-NL" sz="1400" b="0" strike="sngStrike"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ct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endParaRPr lang="nl-NL" sz="1100" b="0" dirty="0">
                        <a:solidFill>
                          <a:schemeClr val="tx1"/>
                        </a:solidFill>
                        <a:effectLst/>
                        <a:latin typeface="+mn-lt"/>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09099874"/>
                  </a:ext>
                </a:extLst>
              </a:tr>
              <a:tr h="297836">
                <a:tc>
                  <a:txBody>
                    <a:bodyPr/>
                    <a:lstStyle/>
                    <a:p>
                      <a:pPr>
                        <a:spcBef>
                          <a:spcPts val="300"/>
                        </a:spcBef>
                        <a:spcAft>
                          <a:spcPts val="300"/>
                        </a:spcAft>
                      </a:pPr>
                      <a:r>
                        <a:rPr lang="nl-NL" sz="1400" b="0" dirty="0" err="1">
                          <a:solidFill>
                            <a:schemeClr val="tx1"/>
                          </a:solidFill>
                          <a:effectLst/>
                          <a:highlight>
                            <a:srgbClr val="FFFF00"/>
                          </a:highlight>
                          <a:latin typeface="+mn-lt"/>
                          <a:ea typeface="Calibri" panose="020F0502020204030204" pitchFamily="34" charset="0"/>
                          <a:cs typeface="Courier New" panose="02070309020205020404" pitchFamily="49" charset="0"/>
                        </a:rPr>
                        <a:t>sequence</a:t>
                      </a:r>
                      <a:endParaRPr lang="nl-NL" sz="1400" b="0" dirty="0">
                        <a:solidFill>
                          <a:schemeClr val="tx1"/>
                        </a:solidFill>
                        <a:effectLst/>
                        <a:highlight>
                          <a:srgbClr val="FFFF00"/>
                        </a:highligh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O</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en-US" sz="1100" b="0" dirty="0">
                          <a:solidFill>
                            <a:schemeClr val="tx1"/>
                          </a:solidFill>
                          <a:effectLst/>
                          <a:highlight>
                            <a:srgbClr val="FFFF00"/>
                          </a:highlight>
                          <a:latin typeface="+mn-lt"/>
                          <a:cs typeface="Courier New" panose="02070309020205020404" pitchFamily="49" charset="0"/>
                        </a:rPr>
                        <a:t>Value expressing the relative order of the event. This enables interpretation of data </a:t>
                      </a:r>
                      <a:r>
                        <a:rPr lang="en-US" sz="1100" b="0" dirty="0" err="1">
                          <a:solidFill>
                            <a:schemeClr val="tx1"/>
                          </a:solidFill>
                          <a:effectLst/>
                          <a:highlight>
                            <a:srgbClr val="FFFF00"/>
                          </a:highlight>
                          <a:latin typeface="+mn-lt"/>
                          <a:cs typeface="Courier New" panose="02070309020205020404" pitchFamily="49" charset="0"/>
                        </a:rPr>
                        <a:t>supercedence</a:t>
                      </a:r>
                      <a:r>
                        <a:rPr lang="en-US" sz="1100" b="0" dirty="0">
                          <a:solidFill>
                            <a:schemeClr val="tx1"/>
                          </a:solidFill>
                          <a:effectLst/>
                          <a:highlight>
                            <a:srgbClr val="FFFF00"/>
                          </a:highlight>
                          <a:latin typeface="+mn-lt"/>
                          <a:cs typeface="Courier New" panose="02070309020205020404" pitchFamily="49" charset="0"/>
                        </a:rPr>
                        <a:t>. </a:t>
                      </a:r>
                      <a:endParaRPr lang="nl-NL" sz="1100" b="0" dirty="0">
                        <a:solidFill>
                          <a:schemeClr val="tx1"/>
                        </a:solidFill>
                        <a:effectLst/>
                        <a:highlight>
                          <a:srgbClr val="FFFF00"/>
                        </a:highlight>
                        <a:latin typeface="+mn-lt"/>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342</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19294440"/>
                  </a:ext>
                </a:extLst>
              </a:tr>
              <a:tr h="297836">
                <a:tc>
                  <a:txBody>
                    <a:bodyPr/>
                    <a:lstStyle/>
                    <a:p>
                      <a:pPr>
                        <a:spcBef>
                          <a:spcPts val="300"/>
                        </a:spcBef>
                        <a:spcAft>
                          <a:spcPts val="300"/>
                        </a:spcAft>
                      </a:pPr>
                      <a:r>
                        <a:rPr lang="nl-NL" sz="1400" b="0" dirty="0" err="1">
                          <a:solidFill>
                            <a:schemeClr val="tx1"/>
                          </a:solidFill>
                          <a:effectLst/>
                          <a:highlight>
                            <a:srgbClr val="FFFF00"/>
                          </a:highlight>
                          <a:latin typeface="+mn-lt"/>
                          <a:ea typeface="Calibri" panose="020F0502020204030204" pitchFamily="34" charset="0"/>
                          <a:cs typeface="Courier New" panose="02070309020205020404" pitchFamily="49" charset="0"/>
                        </a:rPr>
                        <a:t>sequencetype</a:t>
                      </a:r>
                      <a:endParaRPr lang="nl-NL" sz="1400" b="0" dirty="0">
                        <a:solidFill>
                          <a:schemeClr val="tx1"/>
                        </a:solidFill>
                        <a:effectLst/>
                        <a:highlight>
                          <a:srgbClr val="FFFF00"/>
                        </a:highligh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O</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en-US" sz="1100" b="0" dirty="0">
                          <a:solidFill>
                            <a:schemeClr val="tx1"/>
                          </a:solidFill>
                          <a:effectLst/>
                          <a:highlight>
                            <a:srgbClr val="FFFF00"/>
                          </a:highlight>
                          <a:latin typeface="+mn-lt"/>
                          <a:cs typeface="Courier New" panose="02070309020205020404" pitchFamily="49" charset="0"/>
                        </a:rPr>
                        <a:t>Specifies the semantics of the sequence attribute. (…)</a:t>
                      </a:r>
                    </a:p>
                    <a:p>
                      <a:pPr>
                        <a:spcBef>
                          <a:spcPts val="300"/>
                        </a:spcBef>
                        <a:spcAft>
                          <a:spcPts val="300"/>
                        </a:spcAft>
                      </a:pPr>
                      <a:r>
                        <a:rPr lang="en-US" sz="1100" b="0" dirty="0">
                          <a:solidFill>
                            <a:schemeClr val="tx1"/>
                          </a:solidFill>
                          <a:effectLst/>
                          <a:highlight>
                            <a:srgbClr val="FFFF00"/>
                          </a:highlight>
                          <a:latin typeface="+mn-lt"/>
                          <a:cs typeface="Courier New" panose="02070309020205020404" pitchFamily="49" charset="0"/>
                        </a:rPr>
                        <a:t>Moet </a:t>
                      </a:r>
                      <a:r>
                        <a:rPr lang="en-US" sz="1100" b="0" dirty="0" err="1">
                          <a:solidFill>
                            <a:schemeClr val="tx1"/>
                          </a:solidFill>
                          <a:effectLst/>
                          <a:highlight>
                            <a:srgbClr val="FFFF00"/>
                          </a:highlight>
                          <a:latin typeface="+mn-lt"/>
                          <a:cs typeface="Courier New" panose="02070309020205020404" pitchFamily="49" charset="0"/>
                        </a:rPr>
                        <a:t>dit</a:t>
                      </a:r>
                      <a:r>
                        <a:rPr lang="en-US" sz="1100" b="0" dirty="0">
                          <a:solidFill>
                            <a:schemeClr val="tx1"/>
                          </a:solidFill>
                          <a:effectLst/>
                          <a:highlight>
                            <a:srgbClr val="FFFF00"/>
                          </a:highlight>
                          <a:latin typeface="+mn-lt"/>
                          <a:cs typeface="Courier New" panose="02070309020205020404" pitchFamily="49" charset="0"/>
                        </a:rPr>
                        <a:t> </a:t>
                      </a:r>
                      <a:r>
                        <a:rPr lang="en-US" sz="1100" b="0" dirty="0" err="1">
                          <a:solidFill>
                            <a:schemeClr val="tx1"/>
                          </a:solidFill>
                          <a:effectLst/>
                          <a:highlight>
                            <a:srgbClr val="FFFF00"/>
                          </a:highlight>
                          <a:latin typeface="+mn-lt"/>
                          <a:cs typeface="Courier New" panose="02070309020205020404" pitchFamily="49" charset="0"/>
                        </a:rPr>
                        <a:t>ingevuld</a:t>
                      </a:r>
                      <a:r>
                        <a:rPr lang="en-US" sz="1100" b="0" dirty="0">
                          <a:solidFill>
                            <a:schemeClr val="tx1"/>
                          </a:solidFill>
                          <a:effectLst/>
                          <a:highlight>
                            <a:srgbClr val="FFFF00"/>
                          </a:highlight>
                          <a:latin typeface="+mn-lt"/>
                          <a:cs typeface="Courier New" panose="02070309020205020404" pitchFamily="49" charset="0"/>
                        </a:rPr>
                        <a:t> </a:t>
                      </a:r>
                      <a:r>
                        <a:rPr lang="en-US" sz="1100" b="0" dirty="0" err="1">
                          <a:solidFill>
                            <a:schemeClr val="tx1"/>
                          </a:solidFill>
                          <a:effectLst/>
                          <a:highlight>
                            <a:srgbClr val="FFFF00"/>
                          </a:highlight>
                          <a:latin typeface="+mn-lt"/>
                          <a:cs typeface="Courier New" panose="02070309020205020404" pitchFamily="49" charset="0"/>
                        </a:rPr>
                        <a:t>als</a:t>
                      </a:r>
                      <a:r>
                        <a:rPr lang="en-US" sz="1100" b="0" dirty="0">
                          <a:solidFill>
                            <a:schemeClr val="tx1"/>
                          </a:solidFill>
                          <a:effectLst/>
                          <a:highlight>
                            <a:srgbClr val="FFFF00"/>
                          </a:highlight>
                          <a:latin typeface="+mn-lt"/>
                          <a:cs typeface="Courier New" panose="02070309020205020404" pitchFamily="49" charset="0"/>
                        </a:rPr>
                        <a:t> sequence </a:t>
                      </a:r>
                      <a:r>
                        <a:rPr lang="en-US" sz="1100" b="0" dirty="0" err="1">
                          <a:solidFill>
                            <a:schemeClr val="tx1"/>
                          </a:solidFill>
                          <a:effectLst/>
                          <a:highlight>
                            <a:srgbClr val="FFFF00"/>
                          </a:highlight>
                          <a:latin typeface="+mn-lt"/>
                          <a:cs typeface="Courier New" panose="02070309020205020404" pitchFamily="49" charset="0"/>
                        </a:rPr>
                        <a:t>ingevuld</a:t>
                      </a:r>
                      <a:r>
                        <a:rPr lang="en-US" sz="1100" b="0" dirty="0">
                          <a:solidFill>
                            <a:schemeClr val="tx1"/>
                          </a:solidFill>
                          <a:effectLst/>
                          <a:highlight>
                            <a:srgbClr val="FFFF00"/>
                          </a:highlight>
                          <a:latin typeface="+mn-lt"/>
                          <a:cs typeface="Courier New" panose="02070309020205020404" pitchFamily="49" charset="0"/>
                        </a:rPr>
                        <a:t> is?</a:t>
                      </a:r>
                      <a:endParaRPr lang="nl-NL" sz="1100" b="0" dirty="0">
                        <a:solidFill>
                          <a:schemeClr val="tx1"/>
                        </a:solidFill>
                        <a:effectLst/>
                        <a:highlight>
                          <a:srgbClr val="FFFF00"/>
                        </a:highlight>
                        <a:latin typeface="+mn-lt"/>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 “</a:t>
                      </a:r>
                      <a:r>
                        <a:rPr lang="nl-NL" sz="1100" b="0" dirty="0" err="1">
                          <a:solidFill>
                            <a:schemeClr val="tx1"/>
                          </a:solidFill>
                          <a:effectLst/>
                          <a:latin typeface="+mn-lt"/>
                          <a:ea typeface="Calibri" panose="020F0502020204030204" pitchFamily="34" charset="0"/>
                          <a:cs typeface="Courier New" panose="02070309020205020404" pitchFamily="49" charset="0"/>
                        </a:rPr>
                        <a:t>Incremental</a:t>
                      </a:r>
                      <a:r>
                        <a:rPr lang="nl-NL" sz="1100" b="0" dirty="0">
                          <a:solidFill>
                            <a:schemeClr val="tx1"/>
                          </a:solidFill>
                          <a:effectLst/>
                          <a:latin typeface="+mn-lt"/>
                          <a:ea typeface="Calibri" panose="020F0502020204030204" pitchFamily="34" charset="0"/>
                          <a:cs typeface="Courier New" panose="02070309020205020404" pitchFamily="49" charset="0"/>
                        </a:rPr>
                        <a:t>, </a:t>
                      </a:r>
                      <a:r>
                        <a:rPr lang="nl-NL" sz="1100" b="0" dirty="0" err="1">
                          <a:solidFill>
                            <a:schemeClr val="tx1"/>
                          </a:solidFill>
                          <a:effectLst/>
                          <a:latin typeface="+mn-lt"/>
                          <a:ea typeface="Calibri" panose="020F0502020204030204" pitchFamily="34" charset="0"/>
                          <a:cs typeface="Courier New" panose="02070309020205020404" pitchFamily="49" charset="0"/>
                        </a:rPr>
                        <a:t>consecutive</a:t>
                      </a:r>
                      <a:r>
                        <a:rPr lang="nl-NL" sz="1100" b="0" dirty="0">
                          <a:solidFill>
                            <a:schemeClr val="tx1"/>
                          </a:solidFill>
                          <a:effectLst/>
                          <a:latin typeface="+mn-lt"/>
                          <a:ea typeface="Calibri" panose="020F0502020204030204" pitchFamily="34" charset="0"/>
                          <a:cs typeface="Courier New" panose="02070309020205020404" pitchFamily="49" charset="0"/>
                        </a:rPr>
                        <a: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00993534"/>
                  </a:ext>
                </a:extLst>
              </a:tr>
            </a:tbl>
          </a:graphicData>
        </a:graphic>
      </p:graphicFrame>
      <p:sp>
        <p:nvSpPr>
          <p:cNvPr id="15" name="Tekstvak 14">
            <a:extLst>
              <a:ext uri="{FF2B5EF4-FFF2-40B4-BE49-F238E27FC236}">
                <a16:creationId xmlns:a16="http://schemas.microsoft.com/office/drawing/2014/main" id="{44D49843-7931-4F3E-BA03-09C683132FAB}"/>
              </a:ext>
            </a:extLst>
          </p:cNvPr>
          <p:cNvSpPr txBox="1"/>
          <p:nvPr/>
        </p:nvSpPr>
        <p:spPr>
          <a:xfrm>
            <a:off x="8676866" y="51157"/>
            <a:ext cx="3466013" cy="415498"/>
          </a:xfrm>
          <a:prstGeom prst="rect">
            <a:avLst/>
          </a:prstGeom>
          <a:noFill/>
        </p:spPr>
        <p:txBody>
          <a:bodyPr wrap="none" rtlCol="0">
            <a:spAutoFit/>
          </a:bodyPr>
          <a:lstStyle/>
          <a:p>
            <a:r>
              <a:rPr lang="nl-NL" sz="1050" dirty="0">
                <a:cs typeface="Courier New" panose="02070309020205020404" pitchFamily="49" charset="0"/>
              </a:rPr>
              <a:t>V = Verplicht, F = Functioneel verplicht, technisch optioneel,</a:t>
            </a:r>
          </a:p>
          <a:p>
            <a:r>
              <a:rPr lang="nl-NL" sz="1050" dirty="0">
                <a:cs typeface="Courier New" panose="02070309020205020404" pitchFamily="49" charset="0"/>
              </a:rPr>
              <a:t>O = Optioneel, * = Meervoudig</a:t>
            </a:r>
          </a:p>
        </p:txBody>
      </p:sp>
    </p:spTree>
    <p:extLst>
      <p:ext uri="{BB962C8B-B14F-4D97-AF65-F5344CB8AC3E}">
        <p14:creationId xmlns:p14="http://schemas.microsoft.com/office/powerpoint/2010/main" val="28124490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3">
            <a:extLst>
              <a:ext uri="{FF2B5EF4-FFF2-40B4-BE49-F238E27FC236}">
                <a16:creationId xmlns:a16="http://schemas.microsoft.com/office/drawing/2014/main" id="{86D0A1F3-2CE4-40CE-BD28-6269BFF3B4F8}"/>
              </a:ext>
            </a:extLst>
          </p:cNvPr>
          <p:cNvSpPr txBox="1">
            <a:spLocks/>
          </p:cNvSpPr>
          <p:nvPr/>
        </p:nvSpPr>
        <p:spPr>
          <a:xfrm>
            <a:off x="49121" y="50197"/>
            <a:ext cx="9875635" cy="63379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nl-NL" sz="2400" dirty="0"/>
              <a:t>Berichtenstandaard 0.1 – Cloud events – </a:t>
            </a:r>
            <a:r>
              <a:rPr lang="nl-NL" sz="2400" dirty="0">
                <a:solidFill>
                  <a:srgbClr val="FF0000"/>
                </a:solidFill>
                <a:highlight>
                  <a:srgbClr val="FFFF00"/>
                </a:highlight>
              </a:rPr>
              <a:t>NL</a:t>
            </a:r>
            <a:r>
              <a:rPr lang="nl-NL" sz="2400" dirty="0">
                <a:highlight>
                  <a:srgbClr val="FFFF00"/>
                </a:highlight>
              </a:rPr>
              <a:t> </a:t>
            </a:r>
            <a:r>
              <a:rPr lang="nl-NL" sz="2400" dirty="0" err="1">
                <a:highlight>
                  <a:srgbClr val="FFFF00"/>
                </a:highlight>
              </a:rPr>
              <a:t>Extensions</a:t>
            </a:r>
            <a:endParaRPr lang="nl-NL" sz="2400" dirty="0">
              <a:highlight>
                <a:srgbClr val="FFFF00"/>
              </a:highlight>
            </a:endParaRPr>
          </a:p>
        </p:txBody>
      </p:sp>
      <p:graphicFrame>
        <p:nvGraphicFramePr>
          <p:cNvPr id="4" name="Tabel 3">
            <a:extLst>
              <a:ext uri="{FF2B5EF4-FFF2-40B4-BE49-F238E27FC236}">
                <a16:creationId xmlns:a16="http://schemas.microsoft.com/office/drawing/2014/main" id="{FF301563-4111-4D19-A273-30113AE66C60}"/>
              </a:ext>
            </a:extLst>
          </p:cNvPr>
          <p:cNvGraphicFramePr>
            <a:graphicFrameLocks noGrp="1"/>
          </p:cNvGraphicFramePr>
          <p:nvPr>
            <p:extLst>
              <p:ext uri="{D42A27DB-BD31-4B8C-83A1-F6EECF244321}">
                <p14:modId xmlns:p14="http://schemas.microsoft.com/office/powerpoint/2010/main" val="2237681459"/>
              </p:ext>
            </p:extLst>
          </p:nvPr>
        </p:nvGraphicFramePr>
        <p:xfrm>
          <a:off x="163677" y="632460"/>
          <a:ext cx="11864645" cy="2971364"/>
        </p:xfrm>
        <a:graphic>
          <a:graphicData uri="http://schemas.openxmlformats.org/drawingml/2006/table">
            <a:tbl>
              <a:tblPr firstRow="1" firstCol="1" bandRow="1">
                <a:tableStyleId>{5C22544A-7EE6-4342-B048-85BDC9FD1C3A}</a:tableStyleId>
              </a:tblPr>
              <a:tblGrid>
                <a:gridCol w="1250126">
                  <a:extLst>
                    <a:ext uri="{9D8B030D-6E8A-4147-A177-3AD203B41FA5}">
                      <a16:colId xmlns:a16="http://schemas.microsoft.com/office/drawing/2014/main" val="39037954"/>
                    </a:ext>
                  </a:extLst>
                </a:gridCol>
                <a:gridCol w="196948">
                  <a:extLst>
                    <a:ext uri="{9D8B030D-6E8A-4147-A177-3AD203B41FA5}">
                      <a16:colId xmlns:a16="http://schemas.microsoft.com/office/drawing/2014/main" val="2762569655"/>
                    </a:ext>
                  </a:extLst>
                </a:gridCol>
                <a:gridCol w="8743071">
                  <a:extLst>
                    <a:ext uri="{9D8B030D-6E8A-4147-A177-3AD203B41FA5}">
                      <a16:colId xmlns:a16="http://schemas.microsoft.com/office/drawing/2014/main" val="374195621"/>
                    </a:ext>
                  </a:extLst>
                </a:gridCol>
                <a:gridCol w="1674500">
                  <a:extLst>
                    <a:ext uri="{9D8B030D-6E8A-4147-A177-3AD203B41FA5}">
                      <a16:colId xmlns:a16="http://schemas.microsoft.com/office/drawing/2014/main" val="35606005"/>
                    </a:ext>
                  </a:extLst>
                </a:gridCol>
              </a:tblGrid>
              <a:tr h="795744">
                <a:tc>
                  <a:txBody>
                    <a:bodyPr/>
                    <a:lstStyle/>
                    <a:p>
                      <a:pPr>
                        <a:spcBef>
                          <a:spcPts val="300"/>
                        </a:spcBef>
                        <a:spcAft>
                          <a:spcPts val="300"/>
                        </a:spcAft>
                      </a:pPr>
                      <a:r>
                        <a:rPr lang="nl-NL" sz="1400" b="0" strike="noStrike" dirty="0" err="1">
                          <a:solidFill>
                            <a:schemeClr val="tx1"/>
                          </a:solidFill>
                          <a:effectLst/>
                          <a:latin typeface="+mn-lt"/>
                          <a:ea typeface="Calibri" panose="020F0502020204030204" pitchFamily="34" charset="0"/>
                          <a:cs typeface="Courier New" panose="02070309020205020404" pitchFamily="49" charset="0"/>
                        </a:rPr>
                        <a:t>messageId</a:t>
                      </a:r>
                      <a:endParaRPr lang="nl-NL" sz="1400" b="0" strike="noStrike"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O</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a:solidFill>
                            <a:schemeClr val="tx1"/>
                          </a:solidFill>
                          <a:effectLst/>
                          <a:latin typeface="+mn-lt"/>
                          <a:cs typeface="Courier New" panose="02070309020205020404" pitchFamily="49" charset="0"/>
                        </a:rPr>
                        <a:t>ID van het bericht over het event.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63fc8288-e9ea-4a65-93e8-34b6c04e955c</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60142805"/>
                  </a:ext>
                </a:extLst>
              </a:tr>
              <a:tr h="795744">
                <a:tc>
                  <a:txBody>
                    <a:bodyPr/>
                    <a:lstStyle/>
                    <a:p>
                      <a:pPr>
                        <a:spcBef>
                          <a:spcPts val="300"/>
                        </a:spcBef>
                        <a:spcAft>
                          <a:spcPts val="300"/>
                        </a:spcAft>
                      </a:pPr>
                      <a:r>
                        <a:rPr lang="nl-NL" sz="1400" b="0" dirty="0" err="1">
                          <a:solidFill>
                            <a:schemeClr val="tx1"/>
                          </a:solidFill>
                          <a:effectLst/>
                          <a:latin typeface="+mn-lt"/>
                          <a:ea typeface="Calibri" panose="020F0502020204030204" pitchFamily="34" charset="0"/>
                          <a:cs typeface="Courier New" panose="02070309020205020404" pitchFamily="49" charset="0"/>
                        </a:rPr>
                        <a:t>typeversion</a:t>
                      </a:r>
                      <a:endParaRPr lang="nl-NL" sz="14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O</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err="1">
                          <a:solidFill>
                            <a:schemeClr val="tx1"/>
                          </a:solidFill>
                          <a:effectLst/>
                          <a:latin typeface="+mn-lt"/>
                          <a:cs typeface="Courier New" panose="02070309020205020404" pitchFamily="49" charset="0"/>
                        </a:rPr>
                        <a:t>Versionering</a:t>
                      </a:r>
                      <a:r>
                        <a:rPr lang="nl-NL" sz="1100" b="0" dirty="0">
                          <a:solidFill>
                            <a:schemeClr val="tx1"/>
                          </a:solidFill>
                          <a:effectLst/>
                          <a:latin typeface="+mn-lt"/>
                          <a:cs typeface="Courier New" panose="02070309020205020404" pitchFamily="49" charset="0"/>
                        </a:rPr>
                        <a:t> van eventtypes.</a:t>
                      </a:r>
                    </a:p>
                    <a:p>
                      <a:pPr>
                        <a:spcBef>
                          <a:spcPts val="300"/>
                        </a:spcBef>
                        <a:spcAft>
                          <a:spcPts val="300"/>
                        </a:spcAft>
                      </a:pPr>
                      <a:r>
                        <a:rPr lang="nl-NL" sz="1100" b="0" dirty="0">
                          <a:solidFill>
                            <a:schemeClr val="tx1"/>
                          </a:solidFill>
                          <a:effectLst/>
                          <a:latin typeface="+mn-lt"/>
                          <a:cs typeface="Courier New" panose="02070309020205020404" pitchFamily="49" charset="0"/>
                        </a:rPr>
                        <a:t>Verplichting indien type ingevuld.</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1.0</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33162611"/>
                  </a:ext>
                </a:extLst>
              </a:tr>
              <a:tr h="297835">
                <a:tc>
                  <a:txBody>
                    <a:bodyPr/>
                    <a:lstStyle/>
                    <a:p>
                      <a:pPr>
                        <a:spcBef>
                          <a:spcPts val="300"/>
                        </a:spcBef>
                        <a:spcAft>
                          <a:spcPts val="300"/>
                        </a:spcAft>
                      </a:pPr>
                      <a:r>
                        <a:rPr lang="nl-NL" sz="1400" b="0" strike="noStrike" dirty="0">
                          <a:solidFill>
                            <a:schemeClr val="tx1"/>
                          </a:solidFill>
                          <a:effectLst/>
                          <a:latin typeface="+mn-lt"/>
                          <a:ea typeface="Calibri" panose="020F0502020204030204" pitchFamily="34" charset="0"/>
                          <a:cs typeface="Courier New" panose="02070309020205020404" pitchFamily="49" charset="0"/>
                        </a:rPr>
                        <a:t>subtype</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O</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Nadere typering van het event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300"/>
                        </a:spcBef>
                        <a:spcAft>
                          <a:spcPts val="300"/>
                        </a:spcAft>
                        <a:buClrTx/>
                        <a:buSzTx/>
                        <a:buFontTx/>
                        <a:buNone/>
                        <a:tabLst/>
                        <a:defRPr/>
                      </a:pPr>
                      <a:r>
                        <a:rPr lang="nl-NL" sz="1100" b="0" dirty="0" err="1">
                          <a:solidFill>
                            <a:schemeClr val="tx1"/>
                          </a:solidFill>
                          <a:effectLst/>
                          <a:latin typeface="+mn-lt"/>
                          <a:ea typeface="Calibri" panose="020F0502020204030204" pitchFamily="34" charset="0"/>
                          <a:cs typeface="Courier New" panose="02070309020205020404" pitchFamily="49" charset="0"/>
                        </a:rPr>
                        <a:t>nl.brp.verhuizing.binnengemeentelijk</a:t>
                      </a:r>
                      <a:endParaRPr lang="nl-NL" sz="1100" b="0" dirty="0">
                        <a:solidFill>
                          <a:schemeClr val="tx1"/>
                        </a:solidFill>
                        <a:effectLst/>
                        <a:latin typeface="+mn-lt"/>
                        <a:ea typeface="Calibri" panose="020F0502020204030204" pitchFamily="34" charset="0"/>
                        <a:cs typeface="Courier New" panose="02070309020205020404" pitchFamily="49" charset="0"/>
                      </a:endParaRPr>
                    </a:p>
                    <a:p>
                      <a:pP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21732014"/>
                  </a:ext>
                </a:extLst>
              </a:tr>
              <a:tr h="502920">
                <a:tc>
                  <a:txBody>
                    <a:bodyPr/>
                    <a:lstStyle/>
                    <a:p>
                      <a:pPr>
                        <a:spcBef>
                          <a:spcPts val="300"/>
                        </a:spcBef>
                        <a:spcAft>
                          <a:spcPts val="300"/>
                        </a:spcAft>
                      </a:pPr>
                      <a:r>
                        <a:rPr lang="nl-NL" sz="1400" b="0" strike="noStrike" dirty="0">
                          <a:solidFill>
                            <a:schemeClr val="tx1"/>
                          </a:solidFill>
                          <a:effectLst/>
                          <a:latin typeface="+mn-lt"/>
                          <a:ea typeface="Calibri" panose="020F0502020204030204" pitchFamily="34" charset="0"/>
                          <a:cs typeface="Courier New" panose="02070309020205020404" pitchFamily="49" charset="0"/>
                        </a:rPr>
                        <a:t>subtype-Version</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O</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a:solidFill>
                            <a:schemeClr val="tx1"/>
                          </a:solidFill>
                          <a:effectLst/>
                          <a:latin typeface="+mn-lt"/>
                          <a:cs typeface="Courier New" panose="02070309020205020404" pitchFamily="49" charset="0"/>
                        </a:rPr>
                        <a:t>Verplichting indien subtype ingevuld.</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1.0</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6707128"/>
                  </a:ext>
                </a:extLst>
              </a:tr>
              <a:tr h="297836">
                <a:tc>
                  <a:txBody>
                    <a:bodyPr/>
                    <a:lstStyle/>
                    <a:p>
                      <a:pPr>
                        <a:spcBef>
                          <a:spcPts val="300"/>
                        </a:spcBef>
                        <a:spcAft>
                          <a:spcPts val="300"/>
                        </a:spcAft>
                      </a:pPr>
                      <a:r>
                        <a:rPr lang="nl-NL" sz="1400" b="0" strike="noStrike" dirty="0" err="1">
                          <a:solidFill>
                            <a:schemeClr val="tx1"/>
                          </a:solidFill>
                          <a:effectLst/>
                          <a:latin typeface="+mn-lt"/>
                          <a:ea typeface="Calibri" panose="020F0502020204030204" pitchFamily="34" charset="0"/>
                          <a:cs typeface="Courier New" panose="02070309020205020404" pitchFamily="49" charset="0"/>
                        </a:rPr>
                        <a:t>objects</a:t>
                      </a:r>
                      <a:endParaRPr lang="nl-NL" sz="1400" b="0" strike="noStrike"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endParaRPr lang="nl-NL" sz="1100" b="0" dirty="0">
                        <a:solidFill>
                          <a:schemeClr val="tx1"/>
                        </a:solidFill>
                        <a:effectLst/>
                        <a:latin typeface="+mn-lt"/>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endParaRPr lang="nl-NL" sz="11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09099874"/>
                  </a:ext>
                </a:extLst>
              </a:tr>
            </a:tbl>
          </a:graphicData>
        </a:graphic>
      </p:graphicFrame>
      <p:sp>
        <p:nvSpPr>
          <p:cNvPr id="15" name="Tekstvak 14">
            <a:extLst>
              <a:ext uri="{FF2B5EF4-FFF2-40B4-BE49-F238E27FC236}">
                <a16:creationId xmlns:a16="http://schemas.microsoft.com/office/drawing/2014/main" id="{44D49843-7931-4F3E-BA03-09C683132FAB}"/>
              </a:ext>
            </a:extLst>
          </p:cNvPr>
          <p:cNvSpPr txBox="1"/>
          <p:nvPr/>
        </p:nvSpPr>
        <p:spPr>
          <a:xfrm>
            <a:off x="8676866" y="51157"/>
            <a:ext cx="3466013" cy="415498"/>
          </a:xfrm>
          <a:prstGeom prst="rect">
            <a:avLst/>
          </a:prstGeom>
          <a:noFill/>
        </p:spPr>
        <p:txBody>
          <a:bodyPr wrap="none" rtlCol="0">
            <a:spAutoFit/>
          </a:bodyPr>
          <a:lstStyle/>
          <a:p>
            <a:r>
              <a:rPr lang="nl-NL" sz="1050" dirty="0">
                <a:cs typeface="Courier New" panose="02070309020205020404" pitchFamily="49" charset="0"/>
              </a:rPr>
              <a:t>V = Verplicht, F = Functioneel verplicht, technisch optioneel,</a:t>
            </a:r>
          </a:p>
          <a:p>
            <a:r>
              <a:rPr lang="nl-NL" sz="1050" dirty="0">
                <a:cs typeface="Courier New" panose="02070309020205020404" pitchFamily="49" charset="0"/>
              </a:rPr>
              <a:t>O = Optioneel, * = Meervoudig</a:t>
            </a:r>
          </a:p>
        </p:txBody>
      </p:sp>
      <p:graphicFrame>
        <p:nvGraphicFramePr>
          <p:cNvPr id="2" name="Tabel 1">
            <a:extLst>
              <a:ext uri="{FF2B5EF4-FFF2-40B4-BE49-F238E27FC236}">
                <a16:creationId xmlns:a16="http://schemas.microsoft.com/office/drawing/2014/main" id="{5B5509DA-B087-429B-9C49-DB2F57431750}"/>
              </a:ext>
            </a:extLst>
          </p:cNvPr>
          <p:cNvGraphicFramePr>
            <a:graphicFrameLocks noGrp="1"/>
          </p:cNvGraphicFramePr>
          <p:nvPr>
            <p:extLst>
              <p:ext uri="{D42A27DB-BD31-4B8C-83A1-F6EECF244321}">
                <p14:modId xmlns:p14="http://schemas.microsoft.com/office/powerpoint/2010/main" val="1648511855"/>
              </p:ext>
            </p:extLst>
          </p:nvPr>
        </p:nvGraphicFramePr>
        <p:xfrm>
          <a:off x="163676" y="4686300"/>
          <a:ext cx="11864645" cy="1345297"/>
        </p:xfrm>
        <a:graphic>
          <a:graphicData uri="http://schemas.openxmlformats.org/drawingml/2006/table">
            <a:tbl>
              <a:tblPr firstRow="1" firstCol="1" bandRow="1">
                <a:tableStyleId>{5C22544A-7EE6-4342-B048-85BDC9FD1C3A}</a:tableStyleId>
              </a:tblPr>
              <a:tblGrid>
                <a:gridCol w="1250126">
                  <a:extLst>
                    <a:ext uri="{9D8B030D-6E8A-4147-A177-3AD203B41FA5}">
                      <a16:colId xmlns:a16="http://schemas.microsoft.com/office/drawing/2014/main" val="1475622124"/>
                    </a:ext>
                  </a:extLst>
                </a:gridCol>
                <a:gridCol w="196948">
                  <a:extLst>
                    <a:ext uri="{9D8B030D-6E8A-4147-A177-3AD203B41FA5}">
                      <a16:colId xmlns:a16="http://schemas.microsoft.com/office/drawing/2014/main" val="3995298963"/>
                    </a:ext>
                  </a:extLst>
                </a:gridCol>
                <a:gridCol w="8743071">
                  <a:extLst>
                    <a:ext uri="{9D8B030D-6E8A-4147-A177-3AD203B41FA5}">
                      <a16:colId xmlns:a16="http://schemas.microsoft.com/office/drawing/2014/main" val="2458988413"/>
                    </a:ext>
                  </a:extLst>
                </a:gridCol>
                <a:gridCol w="1674500">
                  <a:extLst>
                    <a:ext uri="{9D8B030D-6E8A-4147-A177-3AD203B41FA5}">
                      <a16:colId xmlns:a16="http://schemas.microsoft.com/office/drawing/2014/main" val="1820047232"/>
                    </a:ext>
                  </a:extLst>
                </a:gridCol>
              </a:tblGrid>
              <a:tr h="485775">
                <a:tc>
                  <a:txBody>
                    <a:bodyPr/>
                    <a:lstStyle/>
                    <a:p>
                      <a:pPr>
                        <a:spcBef>
                          <a:spcPts val="300"/>
                        </a:spcBef>
                        <a:spcAft>
                          <a:spcPts val="300"/>
                        </a:spcAft>
                      </a:pPr>
                      <a:r>
                        <a:rPr lang="nl-NL" sz="1400" b="0" dirty="0" err="1">
                          <a:solidFill>
                            <a:schemeClr val="tx1"/>
                          </a:solidFill>
                          <a:effectLst/>
                          <a:latin typeface="+mn-lt"/>
                          <a:ea typeface="Calibri" panose="020F0502020204030204" pitchFamily="34" charset="0"/>
                          <a:cs typeface="Courier New" panose="02070309020205020404" pitchFamily="49" charset="0"/>
                        </a:rPr>
                        <a:t>id</a:t>
                      </a:r>
                      <a:endParaRPr lang="nl-NL" sz="1400" b="0"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V</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err="1">
                          <a:solidFill>
                            <a:schemeClr val="tx1"/>
                          </a:solidFill>
                          <a:effectLst/>
                          <a:latin typeface="+mn-lt"/>
                          <a:cs typeface="Courier New" panose="02070309020205020404" pitchFamily="49" charset="0"/>
                        </a:rPr>
                        <a:t>Id</a:t>
                      </a:r>
                      <a:r>
                        <a:rPr lang="nl-NL" sz="1100" b="0" dirty="0">
                          <a:solidFill>
                            <a:schemeClr val="tx1"/>
                          </a:solidFill>
                          <a:effectLst/>
                          <a:latin typeface="+mn-lt"/>
                          <a:cs typeface="Courier New" panose="02070309020205020404" pitchFamily="49" charset="0"/>
                        </a:rPr>
                        <a:t> van object </a:t>
                      </a:r>
                      <a:r>
                        <a:rPr lang="nl-NL" sz="1100" b="0" dirty="0" err="1">
                          <a:solidFill>
                            <a:schemeClr val="tx1"/>
                          </a:solidFill>
                          <a:effectLst/>
                          <a:latin typeface="+mn-lt"/>
                          <a:cs typeface="Courier New" panose="02070309020205020404" pitchFamily="49" charset="0"/>
                        </a:rPr>
                        <a:t>object</a:t>
                      </a:r>
                      <a:endParaRPr lang="nl-NL" sz="1100" b="0" dirty="0">
                        <a:solidFill>
                          <a:schemeClr val="tx1"/>
                        </a:solidFill>
                        <a:effectLst/>
                        <a:latin typeface="+mn-lt"/>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1234567</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67380570"/>
                  </a:ext>
                </a:extLst>
              </a:tr>
              <a:tr h="448042">
                <a:tc>
                  <a:txBody>
                    <a:bodyPr/>
                    <a:lstStyle/>
                    <a:p>
                      <a:pPr>
                        <a:spcBef>
                          <a:spcPts val="300"/>
                        </a:spcBef>
                        <a:spcAft>
                          <a:spcPts val="300"/>
                        </a:spcAft>
                      </a:pPr>
                      <a:r>
                        <a:rPr lang="nl-NL" sz="1400" b="0" strike="noStrike" dirty="0">
                          <a:solidFill>
                            <a:schemeClr val="tx1"/>
                          </a:solidFill>
                          <a:effectLst/>
                          <a:latin typeface="+mn-lt"/>
                          <a:ea typeface="Calibri" panose="020F0502020204030204" pitchFamily="34" charset="0"/>
                          <a:cs typeface="Courier New" panose="02070309020205020404" pitchFamily="49" charset="0"/>
                        </a:rPr>
                        <a:t>type</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V</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a:solidFill>
                            <a:schemeClr val="tx1"/>
                          </a:solidFill>
                          <a:effectLst/>
                          <a:latin typeface="+mn-lt"/>
                          <a:cs typeface="Courier New" panose="02070309020205020404" pitchFamily="49" charset="0"/>
                        </a:rPr>
                        <a:t>Type object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Persoon</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38124191"/>
                  </a:ext>
                </a:extLst>
              </a:tr>
              <a:tr h="222680">
                <a:tc>
                  <a:txBody>
                    <a:bodyPr/>
                    <a:lstStyle/>
                    <a:p>
                      <a:pPr>
                        <a:spcBef>
                          <a:spcPts val="300"/>
                        </a:spcBef>
                        <a:spcAft>
                          <a:spcPts val="300"/>
                        </a:spcAft>
                      </a:pPr>
                      <a:r>
                        <a:rPr lang="nl-NL" sz="1400" b="0" strike="noStrike" dirty="0" err="1">
                          <a:solidFill>
                            <a:schemeClr val="tx1"/>
                          </a:solidFill>
                          <a:effectLst/>
                          <a:latin typeface="+mn-lt"/>
                          <a:ea typeface="Calibri" panose="020F0502020204030204" pitchFamily="34" charset="0"/>
                          <a:cs typeface="Courier New" panose="02070309020205020404" pitchFamily="49" charset="0"/>
                        </a:rPr>
                        <a:t>typeVersion</a:t>
                      </a:r>
                      <a:endParaRPr lang="nl-NL" sz="1400" b="0" strike="noStrike" dirty="0">
                        <a:solidFill>
                          <a:schemeClr val="tx1"/>
                        </a:solidFill>
                        <a:effectLst/>
                        <a:latin typeface="+mn-lt"/>
                        <a:ea typeface="Calibri" panose="020F0502020204030204" pitchFamily="34" charset="0"/>
                        <a:cs typeface="Courier New" panose="02070309020205020404" pitchFamily="49"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V</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Versie van het type.</a:t>
                      </a:r>
                    </a:p>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Verplicht indien type ingevuld?</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Bef>
                          <a:spcPts val="300"/>
                        </a:spcBef>
                        <a:spcAft>
                          <a:spcPts val="300"/>
                        </a:spcAft>
                      </a:pPr>
                      <a:r>
                        <a:rPr lang="nl-NL" sz="1100" b="0" dirty="0">
                          <a:solidFill>
                            <a:schemeClr val="tx1"/>
                          </a:solidFill>
                          <a:effectLst/>
                          <a:latin typeface="+mn-lt"/>
                          <a:ea typeface="Calibri" panose="020F0502020204030204" pitchFamily="34" charset="0"/>
                          <a:cs typeface="Courier New" panose="02070309020205020404" pitchFamily="49" charset="0"/>
                        </a:rPr>
                        <a:t>1.0</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4852591"/>
                  </a:ext>
                </a:extLst>
              </a:tr>
            </a:tbl>
          </a:graphicData>
        </a:graphic>
      </p:graphicFrame>
      <p:sp>
        <p:nvSpPr>
          <p:cNvPr id="5" name="Tekstvak 4">
            <a:extLst>
              <a:ext uri="{FF2B5EF4-FFF2-40B4-BE49-F238E27FC236}">
                <a16:creationId xmlns:a16="http://schemas.microsoft.com/office/drawing/2014/main" id="{1BD36D65-161F-46EE-AC18-D692CCB6417B}"/>
              </a:ext>
            </a:extLst>
          </p:cNvPr>
          <p:cNvSpPr txBox="1"/>
          <p:nvPr/>
        </p:nvSpPr>
        <p:spPr>
          <a:xfrm>
            <a:off x="49121" y="4261962"/>
            <a:ext cx="2993231" cy="369332"/>
          </a:xfrm>
          <a:prstGeom prst="rect">
            <a:avLst/>
          </a:prstGeom>
          <a:noFill/>
        </p:spPr>
        <p:txBody>
          <a:bodyPr wrap="square" rtlCol="0">
            <a:spAutoFit/>
          </a:bodyPr>
          <a:lstStyle/>
          <a:p>
            <a:r>
              <a:rPr lang="nl-NL" dirty="0"/>
              <a:t>Object</a:t>
            </a:r>
          </a:p>
        </p:txBody>
      </p:sp>
      <p:sp>
        <p:nvSpPr>
          <p:cNvPr id="7" name="Rechthoek 6">
            <a:extLst>
              <a:ext uri="{FF2B5EF4-FFF2-40B4-BE49-F238E27FC236}">
                <a16:creationId xmlns:a16="http://schemas.microsoft.com/office/drawing/2014/main" id="{E5CA696C-D72B-4056-84F2-731ED58D154C}"/>
              </a:ext>
            </a:extLst>
          </p:cNvPr>
          <p:cNvSpPr/>
          <p:nvPr/>
        </p:nvSpPr>
        <p:spPr>
          <a:xfrm>
            <a:off x="98242" y="1432984"/>
            <a:ext cx="12093758" cy="18797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Rechthoek 7">
            <a:extLst>
              <a:ext uri="{FF2B5EF4-FFF2-40B4-BE49-F238E27FC236}">
                <a16:creationId xmlns:a16="http://schemas.microsoft.com/office/drawing/2014/main" id="{4EC3DCAA-1795-4CB7-A8F6-8BBB4F892FEE}"/>
              </a:ext>
            </a:extLst>
          </p:cNvPr>
          <p:cNvSpPr/>
          <p:nvPr/>
        </p:nvSpPr>
        <p:spPr>
          <a:xfrm>
            <a:off x="0" y="3312695"/>
            <a:ext cx="12093758" cy="9663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3035439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98B43E4F-DB90-4A56-8D89-16167C4FAED7}"/>
              </a:ext>
            </a:extLst>
          </p:cNvPr>
          <p:cNvSpPr>
            <a:spLocks noGrp="1"/>
          </p:cNvSpPr>
          <p:nvPr>
            <p:ph type="title"/>
          </p:nvPr>
        </p:nvSpPr>
        <p:spPr/>
        <p:txBody>
          <a:bodyPr/>
          <a:lstStyle/>
          <a:p>
            <a:pPr>
              <a:lnSpc>
                <a:spcPct val="120000"/>
              </a:lnSpc>
            </a:pPr>
            <a:r>
              <a:rPr lang="nl-NL" sz="4800" dirty="0"/>
              <a:t>Verkenning overige aspecten</a:t>
            </a:r>
          </a:p>
        </p:txBody>
      </p:sp>
    </p:spTree>
    <p:extLst>
      <p:ext uri="{BB962C8B-B14F-4D97-AF65-F5344CB8AC3E}">
        <p14:creationId xmlns:p14="http://schemas.microsoft.com/office/powerpoint/2010/main" val="3634297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ep 8">
            <a:extLst>
              <a:ext uri="{FF2B5EF4-FFF2-40B4-BE49-F238E27FC236}">
                <a16:creationId xmlns:a16="http://schemas.microsoft.com/office/drawing/2014/main" id="{40CA5E92-3898-4EB2-904C-110E28D50958}"/>
              </a:ext>
            </a:extLst>
          </p:cNvPr>
          <p:cNvGrpSpPr/>
          <p:nvPr/>
        </p:nvGrpSpPr>
        <p:grpSpPr>
          <a:xfrm>
            <a:off x="243295" y="738162"/>
            <a:ext cx="11670469" cy="1554232"/>
            <a:chOff x="243295" y="323728"/>
            <a:chExt cx="11670469" cy="1554232"/>
          </a:xfrm>
        </p:grpSpPr>
        <p:sp>
          <p:nvSpPr>
            <p:cNvPr id="16" name="Rechthoek 15">
              <a:extLst>
                <a:ext uri="{FF2B5EF4-FFF2-40B4-BE49-F238E27FC236}">
                  <a16:creationId xmlns:a16="http://schemas.microsoft.com/office/drawing/2014/main" id="{02401B4D-35C2-4902-AD2B-D5312B7C6807}"/>
                </a:ext>
              </a:extLst>
            </p:cNvPr>
            <p:cNvSpPr/>
            <p:nvPr/>
          </p:nvSpPr>
          <p:spPr>
            <a:xfrm>
              <a:off x="243295" y="370255"/>
              <a:ext cx="5202250" cy="1507704"/>
            </a:xfrm>
            <a:prstGeom prst="rect">
              <a:avLst/>
            </a:prstGeom>
            <a:solidFill>
              <a:schemeClr val="accent6">
                <a:lumMod val="20000"/>
                <a:lumOff val="80000"/>
              </a:schemeClr>
            </a:solidFill>
          </p:spPr>
          <p:style>
            <a:lnRef idx="1">
              <a:schemeClr val="accent6"/>
            </a:lnRef>
            <a:fillRef idx="2">
              <a:schemeClr val="accent6"/>
            </a:fillRef>
            <a:effectRef idx="1">
              <a:schemeClr val="accent6"/>
            </a:effectRef>
            <a:fontRef idx="minor">
              <a:schemeClr val="dk1"/>
            </a:fontRef>
          </p:style>
          <p:txBody>
            <a:bodyPr rtlCol="0" anchor="t"/>
            <a:lstStyle/>
            <a:p>
              <a:r>
                <a:rPr lang="nl-NL" dirty="0"/>
                <a:t>HLV</a:t>
              </a:r>
            </a:p>
          </p:txBody>
        </p:sp>
        <p:sp>
          <p:nvSpPr>
            <p:cNvPr id="17" name="Rechthoek 16">
              <a:extLst>
                <a:ext uri="{FF2B5EF4-FFF2-40B4-BE49-F238E27FC236}">
                  <a16:creationId xmlns:a16="http://schemas.microsoft.com/office/drawing/2014/main" id="{50FDD1C3-39DD-4F70-B9F3-514429033B78}"/>
                </a:ext>
              </a:extLst>
            </p:cNvPr>
            <p:cNvSpPr/>
            <p:nvPr/>
          </p:nvSpPr>
          <p:spPr>
            <a:xfrm>
              <a:off x="615038" y="812595"/>
              <a:ext cx="1371599" cy="788909"/>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Data</a:t>
              </a:r>
            </a:p>
          </p:txBody>
        </p:sp>
        <p:sp>
          <p:nvSpPr>
            <p:cNvPr id="18" name="Stroomdiagram: Magnetische schijf 17">
              <a:extLst>
                <a:ext uri="{FF2B5EF4-FFF2-40B4-BE49-F238E27FC236}">
                  <a16:creationId xmlns:a16="http://schemas.microsoft.com/office/drawing/2014/main" id="{7C367912-C318-4F0E-9EE3-102CC39CFCC1}"/>
                </a:ext>
              </a:extLst>
            </p:cNvPr>
            <p:cNvSpPr/>
            <p:nvPr/>
          </p:nvSpPr>
          <p:spPr>
            <a:xfrm>
              <a:off x="1706428" y="562460"/>
              <a:ext cx="506896" cy="500270"/>
            </a:xfrm>
            <a:prstGeom prst="flowChartMagneticDisk">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sz="1400">
                <a:solidFill>
                  <a:schemeClr val="tx1"/>
                </a:solidFill>
              </a:endParaRPr>
            </a:p>
          </p:txBody>
        </p:sp>
        <p:sp>
          <p:nvSpPr>
            <p:cNvPr id="19" name="Rechthoek 18">
              <a:extLst>
                <a:ext uri="{FF2B5EF4-FFF2-40B4-BE49-F238E27FC236}">
                  <a16:creationId xmlns:a16="http://schemas.microsoft.com/office/drawing/2014/main" id="{D91AFB39-3F9A-495F-9878-AADDF3B08EE5}"/>
                </a:ext>
              </a:extLst>
            </p:cNvPr>
            <p:cNvSpPr/>
            <p:nvPr/>
          </p:nvSpPr>
          <p:spPr>
            <a:xfrm>
              <a:off x="6592652" y="370256"/>
              <a:ext cx="2142927" cy="1507704"/>
            </a:xfrm>
            <a:prstGeom prst="rect">
              <a:avLst/>
            </a:prstGeom>
            <a:solidFill>
              <a:schemeClr val="accent5">
                <a:lumMod val="20000"/>
                <a:lumOff val="80000"/>
              </a:schemeClr>
            </a:solidFill>
            <a:ln/>
          </p:spPr>
          <p:style>
            <a:lnRef idx="1">
              <a:schemeClr val="accent1"/>
            </a:lnRef>
            <a:fillRef idx="2">
              <a:schemeClr val="accent1"/>
            </a:fillRef>
            <a:effectRef idx="1">
              <a:schemeClr val="accent1"/>
            </a:effectRef>
            <a:fontRef idx="minor">
              <a:schemeClr val="dk1"/>
            </a:fontRef>
          </p:style>
          <p:txBody>
            <a:bodyPr rtlCol="0" anchor="t"/>
            <a:lstStyle/>
            <a:p>
              <a:r>
                <a:rPr lang="nl-NL" err="1"/>
                <a:t>Logius</a:t>
              </a:r>
              <a:endParaRPr lang="nl-NL"/>
            </a:p>
          </p:txBody>
        </p:sp>
        <p:sp>
          <p:nvSpPr>
            <p:cNvPr id="20" name="Rechthoek 19">
              <a:extLst>
                <a:ext uri="{FF2B5EF4-FFF2-40B4-BE49-F238E27FC236}">
                  <a16:creationId xmlns:a16="http://schemas.microsoft.com/office/drawing/2014/main" id="{33E5793E-672D-45D8-8541-68EF0F9EAA3E}"/>
                </a:ext>
              </a:extLst>
            </p:cNvPr>
            <p:cNvSpPr/>
            <p:nvPr/>
          </p:nvSpPr>
          <p:spPr>
            <a:xfrm>
              <a:off x="6988292" y="812595"/>
              <a:ext cx="1371599" cy="783318"/>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err="1">
                  <a:solidFill>
                    <a:schemeClr val="tx1"/>
                  </a:solidFill>
                </a:rPr>
                <a:t>DigiLevering</a:t>
              </a:r>
              <a:endParaRPr lang="nl-NL" sz="1400">
                <a:solidFill>
                  <a:schemeClr val="tx1"/>
                </a:solidFill>
              </a:endParaRPr>
            </a:p>
          </p:txBody>
        </p:sp>
        <p:sp>
          <p:nvSpPr>
            <p:cNvPr id="22" name="Rechthoek 21">
              <a:extLst>
                <a:ext uri="{FF2B5EF4-FFF2-40B4-BE49-F238E27FC236}">
                  <a16:creationId xmlns:a16="http://schemas.microsoft.com/office/drawing/2014/main" id="{10F4B067-1540-41AD-9A0F-3DDFD6E554AF}"/>
                </a:ext>
              </a:extLst>
            </p:cNvPr>
            <p:cNvSpPr/>
            <p:nvPr/>
          </p:nvSpPr>
          <p:spPr>
            <a:xfrm>
              <a:off x="9770837" y="323728"/>
              <a:ext cx="2142927" cy="1554232"/>
            </a:xfrm>
            <a:prstGeom prst="rect">
              <a:avLst/>
            </a:prstGeom>
            <a:solidFill>
              <a:schemeClr val="accent2">
                <a:lumMod val="20000"/>
                <a:lumOff val="80000"/>
              </a:schemeClr>
            </a:solidFill>
            <a:ln/>
          </p:spPr>
          <p:style>
            <a:lnRef idx="1">
              <a:schemeClr val="accent2"/>
            </a:lnRef>
            <a:fillRef idx="2">
              <a:schemeClr val="accent2"/>
            </a:fillRef>
            <a:effectRef idx="1">
              <a:schemeClr val="accent2"/>
            </a:effectRef>
            <a:fontRef idx="minor">
              <a:schemeClr val="dk1"/>
            </a:fontRef>
          </p:style>
          <p:txBody>
            <a:bodyPr rtlCol="0" anchor="t"/>
            <a:lstStyle/>
            <a:p>
              <a:r>
                <a:rPr lang="nl-NL" dirty="0"/>
                <a:t>Gemeente B</a:t>
              </a:r>
            </a:p>
          </p:txBody>
        </p:sp>
        <p:sp>
          <p:nvSpPr>
            <p:cNvPr id="25" name="Pijl: rechts 24">
              <a:extLst>
                <a:ext uri="{FF2B5EF4-FFF2-40B4-BE49-F238E27FC236}">
                  <a16:creationId xmlns:a16="http://schemas.microsoft.com/office/drawing/2014/main" id="{FFFAF716-4CBF-414F-91C3-CC2B4E4BF6AF}"/>
                </a:ext>
              </a:extLst>
            </p:cNvPr>
            <p:cNvSpPr/>
            <p:nvPr/>
          </p:nvSpPr>
          <p:spPr>
            <a:xfrm>
              <a:off x="8508192" y="1073828"/>
              <a:ext cx="1498053" cy="220009"/>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26" name="Rechthoek 25">
              <a:extLst>
                <a:ext uri="{FF2B5EF4-FFF2-40B4-BE49-F238E27FC236}">
                  <a16:creationId xmlns:a16="http://schemas.microsoft.com/office/drawing/2014/main" id="{EE35366D-B9C2-4AE4-8E5F-90450045B5FF}"/>
                </a:ext>
              </a:extLst>
            </p:cNvPr>
            <p:cNvSpPr/>
            <p:nvPr/>
          </p:nvSpPr>
          <p:spPr>
            <a:xfrm>
              <a:off x="10171005" y="812595"/>
              <a:ext cx="1371599" cy="786802"/>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err="1">
                  <a:solidFill>
                    <a:schemeClr val="tx1"/>
                  </a:solidFill>
                </a:rPr>
                <a:t>Vakapplicatie</a:t>
              </a:r>
              <a:endParaRPr lang="nl-NL" sz="1400" dirty="0">
                <a:solidFill>
                  <a:schemeClr val="tx1"/>
                </a:solidFill>
              </a:endParaRPr>
            </a:p>
          </p:txBody>
        </p:sp>
        <p:sp>
          <p:nvSpPr>
            <p:cNvPr id="38" name="Rechthoek 37">
              <a:extLst>
                <a:ext uri="{FF2B5EF4-FFF2-40B4-BE49-F238E27FC236}">
                  <a16:creationId xmlns:a16="http://schemas.microsoft.com/office/drawing/2014/main" id="{7546ACB4-6D3C-49F9-B39D-BC5DF514BFE0}"/>
                </a:ext>
              </a:extLst>
            </p:cNvPr>
            <p:cNvSpPr/>
            <p:nvPr/>
          </p:nvSpPr>
          <p:spPr>
            <a:xfrm>
              <a:off x="3797751" y="812595"/>
              <a:ext cx="1379427" cy="788908"/>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nl-NL" sz="1400" dirty="0">
                  <a:solidFill>
                    <a:schemeClr val="bg1"/>
                  </a:solidFill>
                </a:rPr>
                <a:t>Vertalen van mutaties naar gebeurtenissen</a:t>
              </a:r>
            </a:p>
          </p:txBody>
        </p:sp>
        <p:sp>
          <p:nvSpPr>
            <p:cNvPr id="35" name="Pijl: rechts 34">
              <a:extLst>
                <a:ext uri="{FF2B5EF4-FFF2-40B4-BE49-F238E27FC236}">
                  <a16:creationId xmlns:a16="http://schemas.microsoft.com/office/drawing/2014/main" id="{10D8ACB3-416A-4CE0-8651-A77E87124A7A}"/>
                </a:ext>
              </a:extLst>
            </p:cNvPr>
            <p:cNvSpPr/>
            <p:nvPr/>
          </p:nvSpPr>
          <p:spPr>
            <a:xfrm>
              <a:off x="5322655" y="1091524"/>
              <a:ext cx="1539254"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44" name="Pijl: rechts 43">
              <a:extLst>
                <a:ext uri="{FF2B5EF4-FFF2-40B4-BE49-F238E27FC236}">
                  <a16:creationId xmlns:a16="http://schemas.microsoft.com/office/drawing/2014/main" id="{9BCDE257-C632-44B3-8CF7-ED7F7650AC9A}"/>
                </a:ext>
              </a:extLst>
            </p:cNvPr>
            <p:cNvSpPr/>
            <p:nvPr/>
          </p:nvSpPr>
          <p:spPr>
            <a:xfrm>
              <a:off x="2132114" y="1091524"/>
              <a:ext cx="1539254"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grpSp>
      <p:grpSp>
        <p:nvGrpSpPr>
          <p:cNvPr id="49" name="Groep 48">
            <a:extLst>
              <a:ext uri="{FF2B5EF4-FFF2-40B4-BE49-F238E27FC236}">
                <a16:creationId xmlns:a16="http://schemas.microsoft.com/office/drawing/2014/main" id="{E88EC5B4-4162-486A-9879-D7A1495463CD}"/>
              </a:ext>
            </a:extLst>
          </p:cNvPr>
          <p:cNvGrpSpPr/>
          <p:nvPr/>
        </p:nvGrpSpPr>
        <p:grpSpPr>
          <a:xfrm>
            <a:off x="11313296" y="5923366"/>
            <a:ext cx="942548" cy="877369"/>
            <a:chOff x="11215749" y="4147198"/>
            <a:chExt cx="942548" cy="877369"/>
          </a:xfrm>
        </p:grpSpPr>
        <p:sp>
          <p:nvSpPr>
            <p:cNvPr id="50" name="Rechthoek 49">
              <a:extLst>
                <a:ext uri="{FF2B5EF4-FFF2-40B4-BE49-F238E27FC236}">
                  <a16:creationId xmlns:a16="http://schemas.microsoft.com/office/drawing/2014/main" id="{43824FFD-1052-4EA4-B55C-D4E3DBFECC02}"/>
                </a:ext>
              </a:extLst>
            </p:cNvPr>
            <p:cNvSpPr/>
            <p:nvPr/>
          </p:nvSpPr>
          <p:spPr>
            <a:xfrm>
              <a:off x="11215749" y="4180370"/>
              <a:ext cx="825048" cy="84419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pic>
          <p:nvPicPr>
            <p:cNvPr id="51" name="Graphic 50" descr="Weegschalen van gerechtigheid silhouet">
              <a:extLst>
                <a:ext uri="{FF2B5EF4-FFF2-40B4-BE49-F238E27FC236}">
                  <a16:creationId xmlns:a16="http://schemas.microsoft.com/office/drawing/2014/main" id="{CD058905-86A0-47F0-BF79-2E86C28108F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29169" y="4277727"/>
              <a:ext cx="598206" cy="598206"/>
            </a:xfrm>
            <a:prstGeom prst="rect">
              <a:avLst/>
            </a:prstGeom>
          </p:spPr>
        </p:pic>
        <p:sp>
          <p:nvSpPr>
            <p:cNvPr id="52" name="Vrije vorm: vorm 51">
              <a:extLst>
                <a:ext uri="{FF2B5EF4-FFF2-40B4-BE49-F238E27FC236}">
                  <a16:creationId xmlns:a16="http://schemas.microsoft.com/office/drawing/2014/main" id="{7A202D0C-13B6-4508-B002-6AB39C866FDE}"/>
                </a:ext>
              </a:extLst>
            </p:cNvPr>
            <p:cNvSpPr/>
            <p:nvPr/>
          </p:nvSpPr>
          <p:spPr>
            <a:xfrm rot="18792051">
              <a:off x="11866530" y="4049686"/>
              <a:ext cx="194256" cy="389279"/>
            </a:xfrm>
            <a:custGeom>
              <a:avLst/>
              <a:gdLst>
                <a:gd name="connsiteX0" fmla="*/ 0 w 194256"/>
                <a:gd name="connsiteY0" fmla="*/ 0 h 389279"/>
                <a:gd name="connsiteX1" fmla="*/ 194256 w 194256"/>
                <a:gd name="connsiteY1" fmla="*/ 206855 h 389279"/>
                <a:gd name="connsiteX2" fmla="*/ 0 w 194256"/>
                <a:gd name="connsiteY2" fmla="*/ 389279 h 389279"/>
                <a:gd name="connsiteX3" fmla="*/ 0 w 194256"/>
                <a:gd name="connsiteY3" fmla="*/ 0 h 389279"/>
              </a:gdLst>
              <a:ahLst/>
              <a:cxnLst>
                <a:cxn ang="0">
                  <a:pos x="connsiteX0" y="connsiteY0"/>
                </a:cxn>
                <a:cxn ang="0">
                  <a:pos x="connsiteX1" y="connsiteY1"/>
                </a:cxn>
                <a:cxn ang="0">
                  <a:pos x="connsiteX2" y="connsiteY2"/>
                </a:cxn>
                <a:cxn ang="0">
                  <a:pos x="connsiteX3" y="connsiteY3"/>
                </a:cxn>
              </a:cxnLst>
              <a:rect l="l" t="t" r="r" b="b"/>
              <a:pathLst>
                <a:path w="194256" h="389279">
                  <a:moveTo>
                    <a:pt x="0" y="0"/>
                  </a:moveTo>
                  <a:lnTo>
                    <a:pt x="194256" y="206855"/>
                  </a:lnTo>
                  <a:lnTo>
                    <a:pt x="0" y="389279"/>
                  </a:lnTo>
                  <a:lnTo>
                    <a:pt x="0" y="0"/>
                  </a:lnTo>
                  <a:close/>
                </a:path>
              </a:pathLst>
            </a:custGeom>
          </p:spPr>
          <p:style>
            <a:lnRef idx="2">
              <a:schemeClr val="accent6"/>
            </a:lnRef>
            <a:fillRef idx="1">
              <a:schemeClr val="lt1"/>
            </a:fillRef>
            <a:effectRef idx="0">
              <a:schemeClr val="accent6"/>
            </a:effectRef>
            <a:fontRef idx="minor">
              <a:schemeClr val="dk1"/>
            </a:fontRef>
          </p:style>
          <p:txBody>
            <a:bodyPr wrap="square" rtlCol="0" anchor="ctr">
              <a:noAutofit/>
            </a:bodyPr>
            <a:lstStyle/>
            <a:p>
              <a:pPr algn="ctr"/>
              <a:endParaRPr lang="nl-NL"/>
            </a:p>
          </p:txBody>
        </p:sp>
      </p:grpSp>
      <p:grpSp>
        <p:nvGrpSpPr>
          <p:cNvPr id="3" name="Groep 2">
            <a:extLst>
              <a:ext uri="{FF2B5EF4-FFF2-40B4-BE49-F238E27FC236}">
                <a16:creationId xmlns:a16="http://schemas.microsoft.com/office/drawing/2014/main" id="{1869D5E1-B7F7-4EE9-A5AE-00CEC204BFBE}"/>
              </a:ext>
            </a:extLst>
          </p:cNvPr>
          <p:cNvGrpSpPr/>
          <p:nvPr/>
        </p:nvGrpSpPr>
        <p:grpSpPr>
          <a:xfrm>
            <a:off x="243293" y="2437652"/>
            <a:ext cx="11670470" cy="1554232"/>
            <a:chOff x="243294" y="2084780"/>
            <a:chExt cx="11670470" cy="1554232"/>
          </a:xfrm>
        </p:grpSpPr>
        <p:sp>
          <p:nvSpPr>
            <p:cNvPr id="53" name="Rechthoek 52">
              <a:extLst>
                <a:ext uri="{FF2B5EF4-FFF2-40B4-BE49-F238E27FC236}">
                  <a16:creationId xmlns:a16="http://schemas.microsoft.com/office/drawing/2014/main" id="{D5221E9A-DD92-4281-8929-6CC3E9CDA52B}"/>
                </a:ext>
              </a:extLst>
            </p:cNvPr>
            <p:cNvSpPr/>
            <p:nvPr/>
          </p:nvSpPr>
          <p:spPr>
            <a:xfrm>
              <a:off x="243294" y="2131307"/>
              <a:ext cx="2142926" cy="1507704"/>
            </a:xfrm>
            <a:prstGeom prst="rect">
              <a:avLst/>
            </a:prstGeom>
            <a:solidFill>
              <a:schemeClr val="accent6">
                <a:lumMod val="20000"/>
                <a:lumOff val="80000"/>
              </a:schemeClr>
            </a:solidFill>
          </p:spPr>
          <p:style>
            <a:lnRef idx="1">
              <a:schemeClr val="accent6"/>
            </a:lnRef>
            <a:fillRef idx="2">
              <a:schemeClr val="accent6"/>
            </a:fillRef>
            <a:effectRef idx="1">
              <a:schemeClr val="accent6"/>
            </a:effectRef>
            <a:fontRef idx="minor">
              <a:schemeClr val="dk1"/>
            </a:fontRef>
          </p:style>
          <p:txBody>
            <a:bodyPr rtlCol="0" anchor="t"/>
            <a:lstStyle/>
            <a:p>
              <a:r>
                <a:rPr lang="nl-NL" dirty="0"/>
                <a:t>HLV</a:t>
              </a:r>
            </a:p>
          </p:txBody>
        </p:sp>
        <p:sp>
          <p:nvSpPr>
            <p:cNvPr id="54" name="Rechthoek 53">
              <a:extLst>
                <a:ext uri="{FF2B5EF4-FFF2-40B4-BE49-F238E27FC236}">
                  <a16:creationId xmlns:a16="http://schemas.microsoft.com/office/drawing/2014/main" id="{F3653A44-62B2-4D27-A9DA-D7F75D4189C2}"/>
                </a:ext>
              </a:extLst>
            </p:cNvPr>
            <p:cNvSpPr/>
            <p:nvPr/>
          </p:nvSpPr>
          <p:spPr>
            <a:xfrm>
              <a:off x="615038" y="2573647"/>
              <a:ext cx="1371599" cy="788909"/>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Data</a:t>
              </a:r>
            </a:p>
          </p:txBody>
        </p:sp>
        <p:sp>
          <p:nvSpPr>
            <p:cNvPr id="55" name="Stroomdiagram: Magnetische schijf 54">
              <a:extLst>
                <a:ext uri="{FF2B5EF4-FFF2-40B4-BE49-F238E27FC236}">
                  <a16:creationId xmlns:a16="http://schemas.microsoft.com/office/drawing/2014/main" id="{B535C35A-CB81-4CA6-BC3E-1F479E0E38BB}"/>
                </a:ext>
              </a:extLst>
            </p:cNvPr>
            <p:cNvSpPr/>
            <p:nvPr/>
          </p:nvSpPr>
          <p:spPr>
            <a:xfrm>
              <a:off x="1706428" y="2323512"/>
              <a:ext cx="506896" cy="500270"/>
            </a:xfrm>
            <a:prstGeom prst="flowChartMagneticDisk">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sz="1400">
                <a:solidFill>
                  <a:schemeClr val="tx1"/>
                </a:solidFill>
              </a:endParaRPr>
            </a:p>
          </p:txBody>
        </p:sp>
        <p:sp>
          <p:nvSpPr>
            <p:cNvPr id="56" name="Rechthoek 55">
              <a:extLst>
                <a:ext uri="{FF2B5EF4-FFF2-40B4-BE49-F238E27FC236}">
                  <a16:creationId xmlns:a16="http://schemas.microsoft.com/office/drawing/2014/main" id="{E22B3835-9797-492A-BFDC-49FC6D193A19}"/>
                </a:ext>
              </a:extLst>
            </p:cNvPr>
            <p:cNvSpPr/>
            <p:nvPr/>
          </p:nvSpPr>
          <p:spPr>
            <a:xfrm>
              <a:off x="3397584" y="2131308"/>
              <a:ext cx="5337996" cy="1507704"/>
            </a:xfrm>
            <a:prstGeom prst="rect">
              <a:avLst/>
            </a:prstGeom>
            <a:solidFill>
              <a:schemeClr val="accent5">
                <a:lumMod val="20000"/>
                <a:lumOff val="80000"/>
              </a:schemeClr>
            </a:solidFill>
            <a:ln/>
          </p:spPr>
          <p:style>
            <a:lnRef idx="1">
              <a:schemeClr val="accent1"/>
            </a:lnRef>
            <a:fillRef idx="2">
              <a:schemeClr val="accent1"/>
            </a:fillRef>
            <a:effectRef idx="1">
              <a:schemeClr val="accent1"/>
            </a:effectRef>
            <a:fontRef idx="minor">
              <a:schemeClr val="dk1"/>
            </a:fontRef>
          </p:style>
          <p:txBody>
            <a:bodyPr rtlCol="0" anchor="t"/>
            <a:lstStyle/>
            <a:p>
              <a:r>
                <a:rPr lang="nl-NL" err="1"/>
                <a:t>Logius</a:t>
              </a:r>
              <a:endParaRPr lang="nl-NL"/>
            </a:p>
          </p:txBody>
        </p:sp>
        <p:sp>
          <p:nvSpPr>
            <p:cNvPr id="57" name="Rechthoek 56">
              <a:extLst>
                <a:ext uri="{FF2B5EF4-FFF2-40B4-BE49-F238E27FC236}">
                  <a16:creationId xmlns:a16="http://schemas.microsoft.com/office/drawing/2014/main" id="{043DA506-4304-4FC7-8B2E-4500FDCE0BAE}"/>
                </a:ext>
              </a:extLst>
            </p:cNvPr>
            <p:cNvSpPr/>
            <p:nvPr/>
          </p:nvSpPr>
          <p:spPr>
            <a:xfrm>
              <a:off x="6988292" y="2573647"/>
              <a:ext cx="1371599" cy="783318"/>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err="1">
                  <a:solidFill>
                    <a:schemeClr val="tx1"/>
                  </a:solidFill>
                </a:rPr>
                <a:t>DigiLevering</a:t>
              </a:r>
              <a:endParaRPr lang="nl-NL" sz="1400">
                <a:solidFill>
                  <a:schemeClr val="tx1"/>
                </a:solidFill>
              </a:endParaRPr>
            </a:p>
          </p:txBody>
        </p:sp>
        <p:sp>
          <p:nvSpPr>
            <p:cNvPr id="58" name="Rechthoek 57">
              <a:extLst>
                <a:ext uri="{FF2B5EF4-FFF2-40B4-BE49-F238E27FC236}">
                  <a16:creationId xmlns:a16="http://schemas.microsoft.com/office/drawing/2014/main" id="{2AD0EC3E-80E8-4C17-8A90-AD363E08B7FC}"/>
                </a:ext>
              </a:extLst>
            </p:cNvPr>
            <p:cNvSpPr/>
            <p:nvPr/>
          </p:nvSpPr>
          <p:spPr>
            <a:xfrm>
              <a:off x="9770837" y="2084780"/>
              <a:ext cx="2142927" cy="1554232"/>
            </a:xfrm>
            <a:prstGeom prst="rect">
              <a:avLst/>
            </a:prstGeom>
            <a:solidFill>
              <a:schemeClr val="accent2">
                <a:lumMod val="20000"/>
                <a:lumOff val="80000"/>
              </a:schemeClr>
            </a:solidFill>
            <a:ln/>
          </p:spPr>
          <p:style>
            <a:lnRef idx="1">
              <a:schemeClr val="accent2"/>
            </a:lnRef>
            <a:fillRef idx="2">
              <a:schemeClr val="accent2"/>
            </a:fillRef>
            <a:effectRef idx="1">
              <a:schemeClr val="accent2"/>
            </a:effectRef>
            <a:fontRef idx="minor">
              <a:schemeClr val="dk1"/>
            </a:fontRef>
          </p:style>
          <p:txBody>
            <a:bodyPr rtlCol="0" anchor="t"/>
            <a:lstStyle/>
            <a:p>
              <a:r>
                <a:rPr lang="nl-NL" dirty="0"/>
                <a:t>Gemeente B</a:t>
              </a:r>
            </a:p>
          </p:txBody>
        </p:sp>
        <p:sp>
          <p:nvSpPr>
            <p:cNvPr id="59" name="Pijl: rechts 58">
              <a:extLst>
                <a:ext uri="{FF2B5EF4-FFF2-40B4-BE49-F238E27FC236}">
                  <a16:creationId xmlns:a16="http://schemas.microsoft.com/office/drawing/2014/main" id="{C705A330-475D-4A98-ACD0-D63EEE8453F1}"/>
                </a:ext>
              </a:extLst>
            </p:cNvPr>
            <p:cNvSpPr/>
            <p:nvPr/>
          </p:nvSpPr>
          <p:spPr>
            <a:xfrm>
              <a:off x="8508192" y="2834880"/>
              <a:ext cx="1498053" cy="220009"/>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60" name="Rechthoek 59">
              <a:extLst>
                <a:ext uri="{FF2B5EF4-FFF2-40B4-BE49-F238E27FC236}">
                  <a16:creationId xmlns:a16="http://schemas.microsoft.com/office/drawing/2014/main" id="{2BC09410-F5D8-4725-BFB2-6CC0F5C4B93D}"/>
                </a:ext>
              </a:extLst>
            </p:cNvPr>
            <p:cNvSpPr/>
            <p:nvPr/>
          </p:nvSpPr>
          <p:spPr>
            <a:xfrm>
              <a:off x="10171005" y="2573647"/>
              <a:ext cx="1371599" cy="786802"/>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err="1">
                  <a:solidFill>
                    <a:schemeClr val="tx1"/>
                  </a:solidFill>
                </a:rPr>
                <a:t>Vakapplicatie</a:t>
              </a:r>
              <a:endParaRPr lang="nl-NL" sz="1400" dirty="0">
                <a:solidFill>
                  <a:schemeClr val="tx1"/>
                </a:solidFill>
              </a:endParaRPr>
            </a:p>
          </p:txBody>
        </p:sp>
        <p:sp>
          <p:nvSpPr>
            <p:cNvPr id="61" name="Rechthoek 60">
              <a:extLst>
                <a:ext uri="{FF2B5EF4-FFF2-40B4-BE49-F238E27FC236}">
                  <a16:creationId xmlns:a16="http://schemas.microsoft.com/office/drawing/2014/main" id="{F424AC56-D03F-44B7-9D4E-4B07EAB68CC4}"/>
                </a:ext>
              </a:extLst>
            </p:cNvPr>
            <p:cNvSpPr/>
            <p:nvPr/>
          </p:nvSpPr>
          <p:spPr>
            <a:xfrm>
              <a:off x="3797751" y="2573647"/>
              <a:ext cx="1379427" cy="788908"/>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nl-NL" sz="1400" dirty="0">
                  <a:solidFill>
                    <a:schemeClr val="bg1"/>
                  </a:solidFill>
                </a:rPr>
                <a:t>Vertalen van mutaties naar gebeurtenissen</a:t>
              </a:r>
            </a:p>
          </p:txBody>
        </p:sp>
        <p:sp>
          <p:nvSpPr>
            <p:cNvPr id="62" name="Pijl: rechts 61">
              <a:extLst>
                <a:ext uri="{FF2B5EF4-FFF2-40B4-BE49-F238E27FC236}">
                  <a16:creationId xmlns:a16="http://schemas.microsoft.com/office/drawing/2014/main" id="{870D83AC-1258-4508-9D0D-C8517C44433E}"/>
                </a:ext>
              </a:extLst>
            </p:cNvPr>
            <p:cNvSpPr/>
            <p:nvPr/>
          </p:nvSpPr>
          <p:spPr>
            <a:xfrm>
              <a:off x="5322655" y="2852576"/>
              <a:ext cx="1539254"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63" name="Pijl: rechts 62">
              <a:extLst>
                <a:ext uri="{FF2B5EF4-FFF2-40B4-BE49-F238E27FC236}">
                  <a16:creationId xmlns:a16="http://schemas.microsoft.com/office/drawing/2014/main" id="{29A3BCEF-500C-44F5-A862-1E5F6264928A}"/>
                </a:ext>
              </a:extLst>
            </p:cNvPr>
            <p:cNvSpPr/>
            <p:nvPr/>
          </p:nvSpPr>
          <p:spPr>
            <a:xfrm>
              <a:off x="2132114" y="2852576"/>
              <a:ext cx="1539254"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grpSp>
      <p:grpSp>
        <p:nvGrpSpPr>
          <p:cNvPr id="2" name="Groep 1">
            <a:extLst>
              <a:ext uri="{FF2B5EF4-FFF2-40B4-BE49-F238E27FC236}">
                <a16:creationId xmlns:a16="http://schemas.microsoft.com/office/drawing/2014/main" id="{33F9E643-4317-42D6-8BCD-23A10986186D}"/>
              </a:ext>
            </a:extLst>
          </p:cNvPr>
          <p:cNvGrpSpPr/>
          <p:nvPr/>
        </p:nvGrpSpPr>
        <p:grpSpPr>
          <a:xfrm>
            <a:off x="243293" y="4152784"/>
            <a:ext cx="11670470" cy="1600759"/>
            <a:chOff x="243293" y="3860067"/>
            <a:chExt cx="11670470" cy="1600759"/>
          </a:xfrm>
        </p:grpSpPr>
        <p:sp>
          <p:nvSpPr>
            <p:cNvPr id="87" name="Rechthoek 86">
              <a:extLst>
                <a:ext uri="{FF2B5EF4-FFF2-40B4-BE49-F238E27FC236}">
                  <a16:creationId xmlns:a16="http://schemas.microsoft.com/office/drawing/2014/main" id="{FD165EB7-AAAC-4D44-88F6-8176CE0D31B1}"/>
                </a:ext>
              </a:extLst>
            </p:cNvPr>
            <p:cNvSpPr/>
            <p:nvPr/>
          </p:nvSpPr>
          <p:spPr>
            <a:xfrm>
              <a:off x="3409939" y="3906594"/>
              <a:ext cx="2142927" cy="1554232"/>
            </a:xfrm>
            <a:prstGeom prst="rect">
              <a:avLst/>
            </a:prstGeom>
            <a:solidFill>
              <a:schemeClr val="accent4">
                <a:lumMod val="20000"/>
                <a:lumOff val="80000"/>
              </a:schemeClr>
            </a:solidFill>
            <a:ln>
              <a:solidFill>
                <a:schemeClr val="accent4">
                  <a:lumMod val="60000"/>
                  <a:lumOff val="4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t"/>
            <a:lstStyle/>
            <a:p>
              <a:r>
                <a:rPr lang="nl-NL" dirty="0">
                  <a:solidFill>
                    <a:sysClr val="windowText" lastClr="000000"/>
                  </a:solidFill>
                </a:rPr>
                <a:t>“Gemeenten”</a:t>
              </a:r>
            </a:p>
          </p:txBody>
        </p:sp>
        <p:sp>
          <p:nvSpPr>
            <p:cNvPr id="76" name="Rechthoek 75">
              <a:extLst>
                <a:ext uri="{FF2B5EF4-FFF2-40B4-BE49-F238E27FC236}">
                  <a16:creationId xmlns:a16="http://schemas.microsoft.com/office/drawing/2014/main" id="{E3ACB734-EC98-41E6-971D-FD2BA7987028}"/>
                </a:ext>
              </a:extLst>
            </p:cNvPr>
            <p:cNvSpPr/>
            <p:nvPr/>
          </p:nvSpPr>
          <p:spPr>
            <a:xfrm>
              <a:off x="243293" y="3906594"/>
              <a:ext cx="2142926" cy="1507704"/>
            </a:xfrm>
            <a:prstGeom prst="rect">
              <a:avLst/>
            </a:prstGeom>
            <a:solidFill>
              <a:schemeClr val="accent6">
                <a:lumMod val="20000"/>
                <a:lumOff val="80000"/>
              </a:schemeClr>
            </a:solidFill>
          </p:spPr>
          <p:style>
            <a:lnRef idx="1">
              <a:schemeClr val="accent6"/>
            </a:lnRef>
            <a:fillRef idx="2">
              <a:schemeClr val="accent6"/>
            </a:fillRef>
            <a:effectRef idx="1">
              <a:schemeClr val="accent6"/>
            </a:effectRef>
            <a:fontRef idx="minor">
              <a:schemeClr val="dk1"/>
            </a:fontRef>
          </p:style>
          <p:txBody>
            <a:bodyPr rtlCol="0" anchor="t"/>
            <a:lstStyle/>
            <a:p>
              <a:r>
                <a:rPr lang="nl-NL" dirty="0"/>
                <a:t>HLV</a:t>
              </a:r>
            </a:p>
          </p:txBody>
        </p:sp>
        <p:sp>
          <p:nvSpPr>
            <p:cNvPr id="77" name="Rechthoek 76">
              <a:extLst>
                <a:ext uri="{FF2B5EF4-FFF2-40B4-BE49-F238E27FC236}">
                  <a16:creationId xmlns:a16="http://schemas.microsoft.com/office/drawing/2014/main" id="{DE6EC83F-DAE4-44E3-97D1-6646D129350C}"/>
                </a:ext>
              </a:extLst>
            </p:cNvPr>
            <p:cNvSpPr/>
            <p:nvPr/>
          </p:nvSpPr>
          <p:spPr>
            <a:xfrm>
              <a:off x="615037" y="4348934"/>
              <a:ext cx="1371599" cy="788909"/>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Data</a:t>
              </a:r>
            </a:p>
          </p:txBody>
        </p:sp>
        <p:sp>
          <p:nvSpPr>
            <p:cNvPr id="78" name="Stroomdiagram: Magnetische schijf 77">
              <a:extLst>
                <a:ext uri="{FF2B5EF4-FFF2-40B4-BE49-F238E27FC236}">
                  <a16:creationId xmlns:a16="http://schemas.microsoft.com/office/drawing/2014/main" id="{E2995439-00DF-439D-83EA-6402E2F73334}"/>
                </a:ext>
              </a:extLst>
            </p:cNvPr>
            <p:cNvSpPr/>
            <p:nvPr/>
          </p:nvSpPr>
          <p:spPr>
            <a:xfrm>
              <a:off x="1706427" y="4098799"/>
              <a:ext cx="506896" cy="500270"/>
            </a:xfrm>
            <a:prstGeom prst="flowChartMagneticDisk">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sz="1400">
                <a:solidFill>
                  <a:schemeClr val="tx1"/>
                </a:solidFill>
              </a:endParaRPr>
            </a:p>
          </p:txBody>
        </p:sp>
        <p:sp>
          <p:nvSpPr>
            <p:cNvPr id="79" name="Rechthoek 78">
              <a:extLst>
                <a:ext uri="{FF2B5EF4-FFF2-40B4-BE49-F238E27FC236}">
                  <a16:creationId xmlns:a16="http://schemas.microsoft.com/office/drawing/2014/main" id="{0B2DA589-4ACB-488F-B2DE-6E5067C0FE84}"/>
                </a:ext>
              </a:extLst>
            </p:cNvPr>
            <p:cNvSpPr/>
            <p:nvPr/>
          </p:nvSpPr>
          <p:spPr>
            <a:xfrm>
              <a:off x="6588123" y="3906595"/>
              <a:ext cx="2147456" cy="1507704"/>
            </a:xfrm>
            <a:prstGeom prst="rect">
              <a:avLst/>
            </a:prstGeom>
            <a:solidFill>
              <a:schemeClr val="accent5">
                <a:lumMod val="20000"/>
                <a:lumOff val="80000"/>
              </a:schemeClr>
            </a:solidFill>
            <a:ln/>
          </p:spPr>
          <p:style>
            <a:lnRef idx="1">
              <a:schemeClr val="accent1"/>
            </a:lnRef>
            <a:fillRef idx="2">
              <a:schemeClr val="accent1"/>
            </a:fillRef>
            <a:effectRef idx="1">
              <a:schemeClr val="accent1"/>
            </a:effectRef>
            <a:fontRef idx="minor">
              <a:schemeClr val="dk1"/>
            </a:fontRef>
          </p:style>
          <p:txBody>
            <a:bodyPr rtlCol="0" anchor="t"/>
            <a:lstStyle/>
            <a:p>
              <a:r>
                <a:rPr lang="nl-NL" err="1"/>
                <a:t>Logius</a:t>
              </a:r>
              <a:endParaRPr lang="nl-NL"/>
            </a:p>
          </p:txBody>
        </p:sp>
        <p:sp>
          <p:nvSpPr>
            <p:cNvPr id="80" name="Rechthoek 79">
              <a:extLst>
                <a:ext uri="{FF2B5EF4-FFF2-40B4-BE49-F238E27FC236}">
                  <a16:creationId xmlns:a16="http://schemas.microsoft.com/office/drawing/2014/main" id="{26E51C6C-BEDD-4C4D-BCEE-1F50133106CA}"/>
                </a:ext>
              </a:extLst>
            </p:cNvPr>
            <p:cNvSpPr/>
            <p:nvPr/>
          </p:nvSpPr>
          <p:spPr>
            <a:xfrm>
              <a:off x="6988291" y="4348934"/>
              <a:ext cx="1371599" cy="783318"/>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err="1">
                  <a:solidFill>
                    <a:schemeClr val="tx1"/>
                  </a:solidFill>
                </a:rPr>
                <a:t>DigiLevering</a:t>
              </a:r>
              <a:endParaRPr lang="nl-NL" sz="1400">
                <a:solidFill>
                  <a:schemeClr val="tx1"/>
                </a:solidFill>
              </a:endParaRPr>
            </a:p>
          </p:txBody>
        </p:sp>
        <p:sp>
          <p:nvSpPr>
            <p:cNvPr id="81" name="Rechthoek 80">
              <a:extLst>
                <a:ext uri="{FF2B5EF4-FFF2-40B4-BE49-F238E27FC236}">
                  <a16:creationId xmlns:a16="http://schemas.microsoft.com/office/drawing/2014/main" id="{9A5A0BBD-8B69-47B2-B1B1-07661D0DD8A2}"/>
                </a:ext>
              </a:extLst>
            </p:cNvPr>
            <p:cNvSpPr/>
            <p:nvPr/>
          </p:nvSpPr>
          <p:spPr>
            <a:xfrm>
              <a:off x="9770836" y="3860067"/>
              <a:ext cx="2142927" cy="1554232"/>
            </a:xfrm>
            <a:prstGeom prst="rect">
              <a:avLst/>
            </a:prstGeom>
            <a:solidFill>
              <a:schemeClr val="accent2">
                <a:lumMod val="20000"/>
                <a:lumOff val="80000"/>
              </a:schemeClr>
            </a:solidFill>
            <a:ln/>
          </p:spPr>
          <p:style>
            <a:lnRef idx="1">
              <a:schemeClr val="accent2"/>
            </a:lnRef>
            <a:fillRef idx="2">
              <a:schemeClr val="accent2"/>
            </a:fillRef>
            <a:effectRef idx="1">
              <a:schemeClr val="accent2"/>
            </a:effectRef>
            <a:fontRef idx="minor">
              <a:schemeClr val="dk1"/>
            </a:fontRef>
          </p:style>
          <p:txBody>
            <a:bodyPr rtlCol="0" anchor="t"/>
            <a:lstStyle/>
            <a:p>
              <a:r>
                <a:rPr lang="nl-NL" dirty="0"/>
                <a:t>Gemeente B</a:t>
              </a:r>
            </a:p>
          </p:txBody>
        </p:sp>
        <p:sp>
          <p:nvSpPr>
            <p:cNvPr id="82" name="Pijl: rechts 81">
              <a:extLst>
                <a:ext uri="{FF2B5EF4-FFF2-40B4-BE49-F238E27FC236}">
                  <a16:creationId xmlns:a16="http://schemas.microsoft.com/office/drawing/2014/main" id="{BC74ED28-A9F2-4995-B466-CF12E65A759D}"/>
                </a:ext>
              </a:extLst>
            </p:cNvPr>
            <p:cNvSpPr/>
            <p:nvPr/>
          </p:nvSpPr>
          <p:spPr>
            <a:xfrm>
              <a:off x="8508191" y="4610167"/>
              <a:ext cx="1498053" cy="220009"/>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83" name="Rechthoek 82">
              <a:extLst>
                <a:ext uri="{FF2B5EF4-FFF2-40B4-BE49-F238E27FC236}">
                  <a16:creationId xmlns:a16="http://schemas.microsoft.com/office/drawing/2014/main" id="{F1AAA1A0-2DA0-4972-BF02-7BBFE1468425}"/>
                </a:ext>
              </a:extLst>
            </p:cNvPr>
            <p:cNvSpPr/>
            <p:nvPr/>
          </p:nvSpPr>
          <p:spPr>
            <a:xfrm>
              <a:off x="10171004" y="4348934"/>
              <a:ext cx="1371599" cy="786802"/>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err="1">
                  <a:solidFill>
                    <a:schemeClr val="tx1"/>
                  </a:solidFill>
                </a:rPr>
                <a:t>Vakapplicatie</a:t>
              </a:r>
              <a:endParaRPr lang="nl-NL" sz="1400" dirty="0">
                <a:solidFill>
                  <a:schemeClr val="tx1"/>
                </a:solidFill>
              </a:endParaRPr>
            </a:p>
          </p:txBody>
        </p:sp>
        <p:sp>
          <p:nvSpPr>
            <p:cNvPr id="84" name="Rechthoek 83">
              <a:extLst>
                <a:ext uri="{FF2B5EF4-FFF2-40B4-BE49-F238E27FC236}">
                  <a16:creationId xmlns:a16="http://schemas.microsoft.com/office/drawing/2014/main" id="{E6AAD72B-AEEF-4221-AA98-BB094F48868A}"/>
                </a:ext>
              </a:extLst>
            </p:cNvPr>
            <p:cNvSpPr/>
            <p:nvPr/>
          </p:nvSpPr>
          <p:spPr>
            <a:xfrm>
              <a:off x="3797750" y="4348934"/>
              <a:ext cx="1379427" cy="788908"/>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nl-NL" sz="1400" dirty="0">
                  <a:solidFill>
                    <a:schemeClr val="bg1"/>
                  </a:solidFill>
                </a:rPr>
                <a:t>Vertalen van mutaties naar gebeurtenissen</a:t>
              </a:r>
            </a:p>
          </p:txBody>
        </p:sp>
        <p:sp>
          <p:nvSpPr>
            <p:cNvPr id="85" name="Pijl: rechts 84">
              <a:extLst>
                <a:ext uri="{FF2B5EF4-FFF2-40B4-BE49-F238E27FC236}">
                  <a16:creationId xmlns:a16="http://schemas.microsoft.com/office/drawing/2014/main" id="{9731D06E-DE65-48FF-A55A-8098225BBE56}"/>
                </a:ext>
              </a:extLst>
            </p:cNvPr>
            <p:cNvSpPr/>
            <p:nvPr/>
          </p:nvSpPr>
          <p:spPr>
            <a:xfrm>
              <a:off x="5322654" y="4627863"/>
              <a:ext cx="1539254"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86" name="Pijl: rechts 85">
              <a:extLst>
                <a:ext uri="{FF2B5EF4-FFF2-40B4-BE49-F238E27FC236}">
                  <a16:creationId xmlns:a16="http://schemas.microsoft.com/office/drawing/2014/main" id="{124339C7-9BFC-4B0E-9E36-85CE6B9C5287}"/>
                </a:ext>
              </a:extLst>
            </p:cNvPr>
            <p:cNvSpPr/>
            <p:nvPr/>
          </p:nvSpPr>
          <p:spPr>
            <a:xfrm>
              <a:off x="2132113" y="4627863"/>
              <a:ext cx="1539254"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grpSp>
      <p:sp>
        <p:nvSpPr>
          <p:cNvPr id="45" name="Titel 3">
            <a:extLst>
              <a:ext uri="{FF2B5EF4-FFF2-40B4-BE49-F238E27FC236}">
                <a16:creationId xmlns:a16="http://schemas.microsoft.com/office/drawing/2014/main" id="{F7910FDA-3780-421F-93DA-8751B4AEB368}"/>
              </a:ext>
            </a:extLst>
          </p:cNvPr>
          <p:cNvSpPr txBox="1">
            <a:spLocks/>
          </p:cNvSpPr>
          <p:nvPr/>
        </p:nvSpPr>
        <p:spPr>
          <a:xfrm>
            <a:off x="49121" y="50197"/>
            <a:ext cx="9875635" cy="63379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nl-NL" sz="2400" dirty="0"/>
              <a:t>Privacy (doelbinding/delegatie) &amp; Verantwoordelijkheid</a:t>
            </a:r>
          </a:p>
        </p:txBody>
      </p:sp>
    </p:spTree>
    <p:extLst>
      <p:ext uri="{BB962C8B-B14F-4D97-AF65-F5344CB8AC3E}">
        <p14:creationId xmlns:p14="http://schemas.microsoft.com/office/powerpoint/2010/main" val="812235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el 1">
            <a:extLst>
              <a:ext uri="{FF2B5EF4-FFF2-40B4-BE49-F238E27FC236}">
                <a16:creationId xmlns:a16="http://schemas.microsoft.com/office/drawing/2014/main" id="{00CA7F91-D351-40B1-B483-D66BA69FFE01}"/>
              </a:ext>
            </a:extLst>
          </p:cNvPr>
          <p:cNvSpPr txBox="1">
            <a:spLocks/>
          </p:cNvSpPr>
          <p:nvPr/>
        </p:nvSpPr>
        <p:spPr>
          <a:xfrm>
            <a:off x="113923" y="126191"/>
            <a:ext cx="10515600" cy="509993"/>
          </a:xfrm>
          <a:prstGeom prst="rect">
            <a:avLst/>
          </a:prstGeom>
        </p:spPr>
        <p:txBody>
          <a:bodyP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nl-NL" sz="2400" dirty="0"/>
              <a:t>Transitie naar event-</a:t>
            </a:r>
            <a:r>
              <a:rPr lang="nl-NL" sz="2400" dirty="0" err="1"/>
              <a:t>driven</a:t>
            </a:r>
            <a:r>
              <a:rPr lang="nl-NL" sz="2400" dirty="0"/>
              <a:t> werken/landschap</a:t>
            </a:r>
          </a:p>
        </p:txBody>
      </p:sp>
      <p:grpSp>
        <p:nvGrpSpPr>
          <p:cNvPr id="19" name="Groep 18">
            <a:extLst>
              <a:ext uri="{FF2B5EF4-FFF2-40B4-BE49-F238E27FC236}">
                <a16:creationId xmlns:a16="http://schemas.microsoft.com/office/drawing/2014/main" id="{68B0D7A6-F4C9-4611-A3D2-8C615B38B92B}"/>
              </a:ext>
            </a:extLst>
          </p:cNvPr>
          <p:cNvGrpSpPr/>
          <p:nvPr/>
        </p:nvGrpSpPr>
        <p:grpSpPr>
          <a:xfrm>
            <a:off x="243292" y="621487"/>
            <a:ext cx="11705416" cy="1346117"/>
            <a:chOff x="243292" y="621487"/>
            <a:chExt cx="11705416" cy="1346117"/>
          </a:xfrm>
        </p:grpSpPr>
        <p:sp>
          <p:nvSpPr>
            <p:cNvPr id="56" name="Rechthoek 55">
              <a:extLst>
                <a:ext uri="{FF2B5EF4-FFF2-40B4-BE49-F238E27FC236}">
                  <a16:creationId xmlns:a16="http://schemas.microsoft.com/office/drawing/2014/main" id="{62C3EFAA-41FA-4ECA-9879-9BFDE0C1017B}"/>
                </a:ext>
              </a:extLst>
            </p:cNvPr>
            <p:cNvSpPr/>
            <p:nvPr/>
          </p:nvSpPr>
          <p:spPr>
            <a:xfrm>
              <a:off x="9805781" y="621487"/>
              <a:ext cx="2142927" cy="1334748"/>
            </a:xfrm>
            <a:prstGeom prst="rect">
              <a:avLst/>
            </a:prstGeom>
            <a:solidFill>
              <a:schemeClr val="accent2">
                <a:lumMod val="20000"/>
                <a:lumOff val="80000"/>
              </a:schemeClr>
            </a:solidFill>
            <a:ln/>
          </p:spPr>
          <p:style>
            <a:lnRef idx="1">
              <a:schemeClr val="accent2"/>
            </a:lnRef>
            <a:fillRef idx="2">
              <a:schemeClr val="accent2"/>
            </a:fillRef>
            <a:effectRef idx="1">
              <a:schemeClr val="accent2"/>
            </a:effectRef>
            <a:fontRef idx="minor">
              <a:schemeClr val="dk1"/>
            </a:fontRef>
          </p:style>
          <p:txBody>
            <a:bodyPr rtlCol="0" anchor="t"/>
            <a:lstStyle/>
            <a:p>
              <a:r>
                <a:rPr lang="nl-NL" sz="1400" dirty="0"/>
                <a:t>Afnemer</a:t>
              </a:r>
            </a:p>
          </p:txBody>
        </p:sp>
        <p:sp>
          <p:nvSpPr>
            <p:cNvPr id="57" name="Rechthoek 56">
              <a:extLst>
                <a:ext uri="{FF2B5EF4-FFF2-40B4-BE49-F238E27FC236}">
                  <a16:creationId xmlns:a16="http://schemas.microsoft.com/office/drawing/2014/main" id="{6DD2A354-8B46-4143-9728-177EE1A7A22C}"/>
                </a:ext>
              </a:extLst>
            </p:cNvPr>
            <p:cNvSpPr/>
            <p:nvPr/>
          </p:nvSpPr>
          <p:spPr>
            <a:xfrm>
              <a:off x="10205949" y="999479"/>
              <a:ext cx="1371599" cy="786802"/>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Applicatie</a:t>
              </a:r>
            </a:p>
          </p:txBody>
        </p:sp>
        <p:sp>
          <p:nvSpPr>
            <p:cNvPr id="43" name="Rechthoek 42">
              <a:extLst>
                <a:ext uri="{FF2B5EF4-FFF2-40B4-BE49-F238E27FC236}">
                  <a16:creationId xmlns:a16="http://schemas.microsoft.com/office/drawing/2014/main" id="{06FA4367-4D00-4598-BB96-7A470C520DFE}"/>
                </a:ext>
              </a:extLst>
            </p:cNvPr>
            <p:cNvSpPr/>
            <p:nvPr/>
          </p:nvSpPr>
          <p:spPr>
            <a:xfrm>
              <a:off x="5024537" y="632176"/>
              <a:ext cx="2142926" cy="1335349"/>
            </a:xfrm>
            <a:prstGeom prst="rect">
              <a:avLst/>
            </a:prstGeom>
            <a:solidFill>
              <a:schemeClr val="accent6">
                <a:lumMod val="20000"/>
                <a:lumOff val="80000"/>
              </a:schemeClr>
            </a:solidFill>
          </p:spPr>
          <p:style>
            <a:lnRef idx="1">
              <a:schemeClr val="accent6"/>
            </a:lnRef>
            <a:fillRef idx="2">
              <a:schemeClr val="accent6"/>
            </a:fillRef>
            <a:effectRef idx="1">
              <a:schemeClr val="accent6"/>
            </a:effectRef>
            <a:fontRef idx="minor">
              <a:schemeClr val="dk1"/>
            </a:fontRef>
          </p:style>
          <p:txBody>
            <a:bodyPr rtlCol="0" anchor="t"/>
            <a:lstStyle/>
            <a:p>
              <a:r>
                <a:rPr lang="nl-NL" sz="1400" dirty="0"/>
                <a:t>HLV</a:t>
              </a:r>
            </a:p>
          </p:txBody>
        </p:sp>
        <p:sp>
          <p:nvSpPr>
            <p:cNvPr id="44" name="Rechthoek 43">
              <a:extLst>
                <a:ext uri="{FF2B5EF4-FFF2-40B4-BE49-F238E27FC236}">
                  <a16:creationId xmlns:a16="http://schemas.microsoft.com/office/drawing/2014/main" id="{B2615497-7B60-4F1F-B1F4-00F519E9636D}"/>
                </a:ext>
              </a:extLst>
            </p:cNvPr>
            <p:cNvSpPr/>
            <p:nvPr/>
          </p:nvSpPr>
          <p:spPr>
            <a:xfrm>
              <a:off x="5396281" y="999479"/>
              <a:ext cx="1371599" cy="788909"/>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Data</a:t>
              </a:r>
            </a:p>
          </p:txBody>
        </p:sp>
        <p:sp>
          <p:nvSpPr>
            <p:cNvPr id="45" name="Stroomdiagram: Magnetische schijf 44">
              <a:extLst>
                <a:ext uri="{FF2B5EF4-FFF2-40B4-BE49-F238E27FC236}">
                  <a16:creationId xmlns:a16="http://schemas.microsoft.com/office/drawing/2014/main" id="{64EC2250-00FD-4B40-BD73-A7B4CD5ED2B6}"/>
                </a:ext>
              </a:extLst>
            </p:cNvPr>
            <p:cNvSpPr/>
            <p:nvPr/>
          </p:nvSpPr>
          <p:spPr>
            <a:xfrm>
              <a:off x="6157392" y="796550"/>
              <a:ext cx="506896" cy="500270"/>
            </a:xfrm>
            <a:prstGeom prst="flowChartMagneticDisk">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sz="1400">
                <a:solidFill>
                  <a:schemeClr val="tx1"/>
                </a:solidFill>
              </a:endParaRPr>
            </a:p>
          </p:txBody>
        </p:sp>
        <p:sp>
          <p:nvSpPr>
            <p:cNvPr id="48" name="Rechthoek 47">
              <a:extLst>
                <a:ext uri="{FF2B5EF4-FFF2-40B4-BE49-F238E27FC236}">
                  <a16:creationId xmlns:a16="http://schemas.microsoft.com/office/drawing/2014/main" id="{2F5ECBB2-32B3-4164-97BD-74381582AEF6}"/>
                </a:ext>
              </a:extLst>
            </p:cNvPr>
            <p:cNvSpPr/>
            <p:nvPr/>
          </p:nvSpPr>
          <p:spPr>
            <a:xfrm>
              <a:off x="243292" y="632856"/>
              <a:ext cx="2142927" cy="1334748"/>
            </a:xfrm>
            <a:prstGeom prst="rect">
              <a:avLst/>
            </a:prstGeom>
            <a:solidFill>
              <a:schemeClr val="accent4">
                <a:lumMod val="20000"/>
                <a:lumOff val="80000"/>
              </a:schemeClr>
            </a:solidFill>
            <a:ln>
              <a:solidFill>
                <a:schemeClr val="accent4">
                  <a:lumMod val="60000"/>
                  <a:lumOff val="4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t"/>
            <a:lstStyle/>
            <a:p>
              <a:r>
                <a:rPr lang="nl-NL" sz="1400" dirty="0" err="1">
                  <a:solidFill>
                    <a:sysClr val="windowText" lastClr="000000"/>
                  </a:solidFill>
                </a:rPr>
                <a:t>Bijhouder</a:t>
              </a:r>
              <a:endParaRPr lang="nl-NL" sz="1400" dirty="0">
                <a:solidFill>
                  <a:sysClr val="windowText" lastClr="000000"/>
                </a:solidFill>
              </a:endParaRPr>
            </a:p>
          </p:txBody>
        </p:sp>
        <p:sp>
          <p:nvSpPr>
            <p:cNvPr id="50" name="Rechthoek 49">
              <a:extLst>
                <a:ext uri="{FF2B5EF4-FFF2-40B4-BE49-F238E27FC236}">
                  <a16:creationId xmlns:a16="http://schemas.microsoft.com/office/drawing/2014/main" id="{087D2B94-B647-495F-B204-85F71490629A}"/>
                </a:ext>
              </a:extLst>
            </p:cNvPr>
            <p:cNvSpPr/>
            <p:nvPr/>
          </p:nvSpPr>
          <p:spPr>
            <a:xfrm>
              <a:off x="643460" y="999479"/>
              <a:ext cx="1371599" cy="786802"/>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Applicatie</a:t>
              </a:r>
            </a:p>
          </p:txBody>
        </p:sp>
        <p:sp>
          <p:nvSpPr>
            <p:cNvPr id="53" name="Pijl: rechts 52">
              <a:extLst>
                <a:ext uri="{FF2B5EF4-FFF2-40B4-BE49-F238E27FC236}">
                  <a16:creationId xmlns:a16="http://schemas.microsoft.com/office/drawing/2014/main" id="{E8132AD2-05CF-4B69-B3C9-371018A3BF4E}"/>
                </a:ext>
              </a:extLst>
            </p:cNvPr>
            <p:cNvSpPr/>
            <p:nvPr/>
          </p:nvSpPr>
          <p:spPr>
            <a:xfrm>
              <a:off x="2143125" y="1387625"/>
              <a:ext cx="3127173"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2" name="Tekstvak 1">
              <a:extLst>
                <a:ext uri="{FF2B5EF4-FFF2-40B4-BE49-F238E27FC236}">
                  <a16:creationId xmlns:a16="http://schemas.microsoft.com/office/drawing/2014/main" id="{88B4DD4A-BABB-41F7-9FDC-5D83FCE1FFEF}"/>
                </a:ext>
              </a:extLst>
            </p:cNvPr>
            <p:cNvSpPr txBox="1"/>
            <p:nvPr/>
          </p:nvSpPr>
          <p:spPr>
            <a:xfrm>
              <a:off x="3167291" y="1065192"/>
              <a:ext cx="1057469" cy="369332"/>
            </a:xfrm>
            <a:prstGeom prst="rect">
              <a:avLst/>
            </a:prstGeom>
            <a:noFill/>
          </p:spPr>
          <p:txBody>
            <a:bodyPr wrap="none" rtlCol="0">
              <a:spAutoFit/>
            </a:bodyPr>
            <a:lstStyle/>
            <a:p>
              <a:r>
                <a:rPr lang="nl-NL" dirty="0"/>
                <a:t>gegevens</a:t>
              </a:r>
            </a:p>
          </p:txBody>
        </p:sp>
        <p:sp>
          <p:nvSpPr>
            <p:cNvPr id="54" name="Pijl: rechts 53">
              <a:extLst>
                <a:ext uri="{FF2B5EF4-FFF2-40B4-BE49-F238E27FC236}">
                  <a16:creationId xmlns:a16="http://schemas.microsoft.com/office/drawing/2014/main" id="{BD68E84E-2FA5-4725-98DA-B76B01DC0FD7}"/>
                </a:ext>
              </a:extLst>
            </p:cNvPr>
            <p:cNvSpPr/>
            <p:nvPr/>
          </p:nvSpPr>
          <p:spPr>
            <a:xfrm>
              <a:off x="6893862" y="1434524"/>
              <a:ext cx="3214543"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55" name="Tekstvak 54">
              <a:extLst>
                <a:ext uri="{FF2B5EF4-FFF2-40B4-BE49-F238E27FC236}">
                  <a16:creationId xmlns:a16="http://schemas.microsoft.com/office/drawing/2014/main" id="{5E79B9A7-AB70-4941-A129-E616B1998CDF}"/>
                </a:ext>
              </a:extLst>
            </p:cNvPr>
            <p:cNvSpPr txBox="1"/>
            <p:nvPr/>
          </p:nvSpPr>
          <p:spPr>
            <a:xfrm>
              <a:off x="7713249" y="839790"/>
              <a:ext cx="1217000" cy="646331"/>
            </a:xfrm>
            <a:prstGeom prst="rect">
              <a:avLst/>
            </a:prstGeom>
            <a:noFill/>
          </p:spPr>
          <p:txBody>
            <a:bodyPr wrap="none" rtlCol="0">
              <a:spAutoFit/>
            </a:bodyPr>
            <a:lstStyle/>
            <a:p>
              <a:pPr algn="ctr"/>
              <a:r>
                <a:rPr lang="nl-NL" dirty="0"/>
                <a:t>gegevens</a:t>
              </a:r>
            </a:p>
            <a:p>
              <a:pPr algn="ctr"/>
              <a:r>
                <a:rPr lang="nl-NL" dirty="0"/>
                <a:t>oud/nieuw</a:t>
              </a:r>
            </a:p>
          </p:txBody>
        </p:sp>
      </p:grpSp>
      <p:grpSp>
        <p:nvGrpSpPr>
          <p:cNvPr id="116" name="Groep 115">
            <a:extLst>
              <a:ext uri="{FF2B5EF4-FFF2-40B4-BE49-F238E27FC236}">
                <a16:creationId xmlns:a16="http://schemas.microsoft.com/office/drawing/2014/main" id="{A256BF0D-D0C8-473D-A80C-63B1E48D66AD}"/>
              </a:ext>
            </a:extLst>
          </p:cNvPr>
          <p:cNvGrpSpPr/>
          <p:nvPr/>
        </p:nvGrpSpPr>
        <p:grpSpPr>
          <a:xfrm>
            <a:off x="243292" y="2181310"/>
            <a:ext cx="11705416" cy="1346117"/>
            <a:chOff x="243292" y="2243562"/>
            <a:chExt cx="11705416" cy="1346117"/>
          </a:xfrm>
        </p:grpSpPr>
        <p:sp>
          <p:nvSpPr>
            <p:cNvPr id="58" name="Rechthoek 57">
              <a:extLst>
                <a:ext uri="{FF2B5EF4-FFF2-40B4-BE49-F238E27FC236}">
                  <a16:creationId xmlns:a16="http://schemas.microsoft.com/office/drawing/2014/main" id="{2A9926AB-A621-48D4-BEE0-33E285D81D49}"/>
                </a:ext>
              </a:extLst>
            </p:cNvPr>
            <p:cNvSpPr/>
            <p:nvPr/>
          </p:nvSpPr>
          <p:spPr>
            <a:xfrm>
              <a:off x="9805781" y="2243562"/>
              <a:ext cx="2142927" cy="1334748"/>
            </a:xfrm>
            <a:prstGeom prst="rect">
              <a:avLst/>
            </a:prstGeom>
            <a:solidFill>
              <a:schemeClr val="accent2">
                <a:lumMod val="20000"/>
                <a:lumOff val="80000"/>
              </a:schemeClr>
            </a:solidFill>
            <a:ln/>
          </p:spPr>
          <p:style>
            <a:lnRef idx="1">
              <a:schemeClr val="accent2"/>
            </a:lnRef>
            <a:fillRef idx="2">
              <a:schemeClr val="accent2"/>
            </a:fillRef>
            <a:effectRef idx="1">
              <a:schemeClr val="accent2"/>
            </a:effectRef>
            <a:fontRef idx="minor">
              <a:schemeClr val="dk1"/>
            </a:fontRef>
          </p:style>
          <p:txBody>
            <a:bodyPr rtlCol="0" anchor="t"/>
            <a:lstStyle/>
            <a:p>
              <a:r>
                <a:rPr lang="nl-NL" sz="1400" dirty="0"/>
                <a:t>Afnemer</a:t>
              </a:r>
            </a:p>
          </p:txBody>
        </p:sp>
        <p:sp>
          <p:nvSpPr>
            <p:cNvPr id="59" name="Rechthoek 58">
              <a:extLst>
                <a:ext uri="{FF2B5EF4-FFF2-40B4-BE49-F238E27FC236}">
                  <a16:creationId xmlns:a16="http://schemas.microsoft.com/office/drawing/2014/main" id="{6002A890-4267-4A96-8CF4-692FEA5EC77D}"/>
                </a:ext>
              </a:extLst>
            </p:cNvPr>
            <p:cNvSpPr/>
            <p:nvPr/>
          </p:nvSpPr>
          <p:spPr>
            <a:xfrm>
              <a:off x="10205949" y="2621554"/>
              <a:ext cx="1371599" cy="786802"/>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chemeClr val="tx1"/>
                  </a:solidFill>
                </a:rPr>
                <a:t>Event-</a:t>
              </a:r>
              <a:r>
                <a:rPr lang="nl-NL" sz="1400" dirty="0" err="1">
                  <a:solidFill>
                    <a:schemeClr val="tx1"/>
                  </a:solidFill>
                </a:rPr>
                <a:t>driven</a:t>
              </a:r>
              <a:r>
                <a:rPr lang="nl-NL" sz="1400" dirty="0">
                  <a:solidFill>
                    <a:schemeClr val="tx1"/>
                  </a:solidFill>
                </a:rPr>
                <a:t> Applicatie</a:t>
              </a:r>
            </a:p>
          </p:txBody>
        </p:sp>
        <p:sp>
          <p:nvSpPr>
            <p:cNvPr id="60" name="Rechthoek 59">
              <a:extLst>
                <a:ext uri="{FF2B5EF4-FFF2-40B4-BE49-F238E27FC236}">
                  <a16:creationId xmlns:a16="http://schemas.microsoft.com/office/drawing/2014/main" id="{0E60831D-38B5-4858-B119-6124178D3E85}"/>
                </a:ext>
              </a:extLst>
            </p:cNvPr>
            <p:cNvSpPr/>
            <p:nvPr/>
          </p:nvSpPr>
          <p:spPr>
            <a:xfrm>
              <a:off x="5024537" y="2254251"/>
              <a:ext cx="2142926" cy="1335349"/>
            </a:xfrm>
            <a:prstGeom prst="rect">
              <a:avLst/>
            </a:prstGeom>
            <a:solidFill>
              <a:schemeClr val="accent6">
                <a:lumMod val="20000"/>
                <a:lumOff val="80000"/>
              </a:schemeClr>
            </a:solidFill>
          </p:spPr>
          <p:style>
            <a:lnRef idx="1">
              <a:schemeClr val="accent6"/>
            </a:lnRef>
            <a:fillRef idx="2">
              <a:schemeClr val="accent6"/>
            </a:fillRef>
            <a:effectRef idx="1">
              <a:schemeClr val="accent6"/>
            </a:effectRef>
            <a:fontRef idx="minor">
              <a:schemeClr val="dk1"/>
            </a:fontRef>
          </p:style>
          <p:txBody>
            <a:bodyPr rtlCol="0" anchor="t"/>
            <a:lstStyle/>
            <a:p>
              <a:r>
                <a:rPr lang="nl-NL" sz="1400" dirty="0"/>
                <a:t>HLV</a:t>
              </a:r>
            </a:p>
          </p:txBody>
        </p:sp>
        <p:sp>
          <p:nvSpPr>
            <p:cNvPr id="61" name="Rechthoek 60">
              <a:extLst>
                <a:ext uri="{FF2B5EF4-FFF2-40B4-BE49-F238E27FC236}">
                  <a16:creationId xmlns:a16="http://schemas.microsoft.com/office/drawing/2014/main" id="{223844D2-FBD3-4086-9538-60A1E8B49159}"/>
                </a:ext>
              </a:extLst>
            </p:cNvPr>
            <p:cNvSpPr/>
            <p:nvPr/>
          </p:nvSpPr>
          <p:spPr>
            <a:xfrm>
              <a:off x="5396281" y="2621554"/>
              <a:ext cx="1371599" cy="788909"/>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Data</a:t>
              </a:r>
            </a:p>
          </p:txBody>
        </p:sp>
        <p:sp>
          <p:nvSpPr>
            <p:cNvPr id="62" name="Stroomdiagram: Magnetische schijf 61">
              <a:extLst>
                <a:ext uri="{FF2B5EF4-FFF2-40B4-BE49-F238E27FC236}">
                  <a16:creationId xmlns:a16="http://schemas.microsoft.com/office/drawing/2014/main" id="{DBD1CDDA-E32F-41DB-AB47-75DCF13D6D31}"/>
                </a:ext>
              </a:extLst>
            </p:cNvPr>
            <p:cNvSpPr/>
            <p:nvPr/>
          </p:nvSpPr>
          <p:spPr>
            <a:xfrm>
              <a:off x="6157392" y="2418625"/>
              <a:ext cx="506896" cy="500270"/>
            </a:xfrm>
            <a:prstGeom prst="flowChartMagneticDisk">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sz="1400">
                <a:solidFill>
                  <a:schemeClr val="tx1"/>
                </a:solidFill>
              </a:endParaRPr>
            </a:p>
          </p:txBody>
        </p:sp>
        <p:sp>
          <p:nvSpPr>
            <p:cNvPr id="63" name="Rechthoek 62">
              <a:extLst>
                <a:ext uri="{FF2B5EF4-FFF2-40B4-BE49-F238E27FC236}">
                  <a16:creationId xmlns:a16="http://schemas.microsoft.com/office/drawing/2014/main" id="{3A013C0C-4823-48A2-BE0C-2D4F975806F6}"/>
                </a:ext>
              </a:extLst>
            </p:cNvPr>
            <p:cNvSpPr/>
            <p:nvPr/>
          </p:nvSpPr>
          <p:spPr>
            <a:xfrm>
              <a:off x="243292" y="2254931"/>
              <a:ext cx="2142927" cy="1334748"/>
            </a:xfrm>
            <a:prstGeom prst="rect">
              <a:avLst/>
            </a:prstGeom>
            <a:solidFill>
              <a:schemeClr val="accent4">
                <a:lumMod val="20000"/>
                <a:lumOff val="80000"/>
              </a:schemeClr>
            </a:solidFill>
            <a:ln>
              <a:solidFill>
                <a:schemeClr val="accent4">
                  <a:lumMod val="60000"/>
                  <a:lumOff val="4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t"/>
            <a:lstStyle/>
            <a:p>
              <a:r>
                <a:rPr lang="nl-NL" sz="1400" dirty="0" err="1">
                  <a:solidFill>
                    <a:sysClr val="windowText" lastClr="000000"/>
                  </a:solidFill>
                </a:rPr>
                <a:t>Bijhouder</a:t>
              </a:r>
              <a:endParaRPr lang="nl-NL" sz="1400" dirty="0">
                <a:solidFill>
                  <a:sysClr val="windowText" lastClr="000000"/>
                </a:solidFill>
              </a:endParaRPr>
            </a:p>
          </p:txBody>
        </p:sp>
        <p:sp>
          <p:nvSpPr>
            <p:cNvPr id="64" name="Rechthoek 63">
              <a:extLst>
                <a:ext uri="{FF2B5EF4-FFF2-40B4-BE49-F238E27FC236}">
                  <a16:creationId xmlns:a16="http://schemas.microsoft.com/office/drawing/2014/main" id="{CB4F18FD-CA95-4E6D-8B8E-61AC7EC9C651}"/>
                </a:ext>
              </a:extLst>
            </p:cNvPr>
            <p:cNvSpPr/>
            <p:nvPr/>
          </p:nvSpPr>
          <p:spPr>
            <a:xfrm>
              <a:off x="643460" y="2621554"/>
              <a:ext cx="1371599" cy="786802"/>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Applicatie</a:t>
              </a:r>
            </a:p>
          </p:txBody>
        </p:sp>
        <p:sp>
          <p:nvSpPr>
            <p:cNvPr id="65" name="Pijl: rechts 64">
              <a:extLst>
                <a:ext uri="{FF2B5EF4-FFF2-40B4-BE49-F238E27FC236}">
                  <a16:creationId xmlns:a16="http://schemas.microsoft.com/office/drawing/2014/main" id="{A65ED530-C2EE-4BBA-A5DC-225A79C2A984}"/>
                </a:ext>
              </a:extLst>
            </p:cNvPr>
            <p:cNvSpPr/>
            <p:nvPr/>
          </p:nvSpPr>
          <p:spPr>
            <a:xfrm>
              <a:off x="2143125" y="3009700"/>
              <a:ext cx="3127173"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66" name="Tekstvak 65">
              <a:extLst>
                <a:ext uri="{FF2B5EF4-FFF2-40B4-BE49-F238E27FC236}">
                  <a16:creationId xmlns:a16="http://schemas.microsoft.com/office/drawing/2014/main" id="{2755B07E-E7AC-412E-AF56-D0ACA6E8CEB7}"/>
                </a:ext>
              </a:extLst>
            </p:cNvPr>
            <p:cNvSpPr txBox="1"/>
            <p:nvPr/>
          </p:nvSpPr>
          <p:spPr>
            <a:xfrm>
              <a:off x="3167291" y="2687267"/>
              <a:ext cx="1057469" cy="369332"/>
            </a:xfrm>
            <a:prstGeom prst="rect">
              <a:avLst/>
            </a:prstGeom>
            <a:noFill/>
          </p:spPr>
          <p:txBody>
            <a:bodyPr wrap="none" rtlCol="0">
              <a:spAutoFit/>
            </a:bodyPr>
            <a:lstStyle/>
            <a:p>
              <a:r>
                <a:rPr lang="nl-NL" dirty="0"/>
                <a:t>gegevens</a:t>
              </a:r>
            </a:p>
          </p:txBody>
        </p:sp>
        <p:sp>
          <p:nvSpPr>
            <p:cNvPr id="67" name="Pijl: rechts 66">
              <a:extLst>
                <a:ext uri="{FF2B5EF4-FFF2-40B4-BE49-F238E27FC236}">
                  <a16:creationId xmlns:a16="http://schemas.microsoft.com/office/drawing/2014/main" id="{557E91EE-21B1-474F-939B-249D58BCE8DC}"/>
                </a:ext>
              </a:extLst>
            </p:cNvPr>
            <p:cNvSpPr/>
            <p:nvPr/>
          </p:nvSpPr>
          <p:spPr>
            <a:xfrm>
              <a:off x="7415213" y="3056599"/>
              <a:ext cx="2693192" cy="225460"/>
            </a:xfrm>
            <a:prstGeom prst="rightArrow">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a:p>
          </p:txBody>
        </p:sp>
        <p:sp>
          <p:nvSpPr>
            <p:cNvPr id="68" name="Tekstvak 67">
              <a:extLst>
                <a:ext uri="{FF2B5EF4-FFF2-40B4-BE49-F238E27FC236}">
                  <a16:creationId xmlns:a16="http://schemas.microsoft.com/office/drawing/2014/main" id="{3934B891-04B0-4CA3-9883-F5D4442897AB}"/>
                </a:ext>
              </a:extLst>
            </p:cNvPr>
            <p:cNvSpPr txBox="1"/>
            <p:nvPr/>
          </p:nvSpPr>
          <p:spPr>
            <a:xfrm>
              <a:off x="7671381" y="2698070"/>
              <a:ext cx="1300741" cy="369332"/>
            </a:xfrm>
            <a:prstGeom prst="rect">
              <a:avLst/>
            </a:prstGeom>
            <a:noFill/>
          </p:spPr>
          <p:txBody>
            <a:bodyPr wrap="none" rtlCol="0">
              <a:spAutoFit/>
            </a:bodyPr>
            <a:lstStyle/>
            <a:p>
              <a:pPr algn="ctr"/>
              <a:r>
                <a:rPr lang="nl-NL" dirty="0"/>
                <a:t>gebeurtenis</a:t>
              </a:r>
            </a:p>
          </p:txBody>
        </p:sp>
        <p:sp>
          <p:nvSpPr>
            <p:cNvPr id="3" name="Rechthoek 2">
              <a:extLst>
                <a:ext uri="{FF2B5EF4-FFF2-40B4-BE49-F238E27FC236}">
                  <a16:creationId xmlns:a16="http://schemas.microsoft.com/office/drawing/2014/main" id="{5C89A65F-7F03-49DA-B214-7069A03F27AA}"/>
                </a:ext>
              </a:extLst>
            </p:cNvPr>
            <p:cNvSpPr/>
            <p:nvPr/>
          </p:nvSpPr>
          <p:spPr>
            <a:xfrm>
              <a:off x="6458186" y="2967431"/>
              <a:ext cx="871352" cy="44303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chemeClr val="tx1"/>
                  </a:solidFill>
                </a:rPr>
                <a:t>gegevens</a:t>
              </a:r>
            </a:p>
            <a:p>
              <a:pPr algn="ctr"/>
              <a:r>
                <a:rPr lang="nl-NL" sz="1400" dirty="0">
                  <a:solidFill>
                    <a:schemeClr val="tx1"/>
                  </a:solidFill>
                </a:rPr>
                <a:t>-&gt; events</a:t>
              </a:r>
            </a:p>
          </p:txBody>
        </p:sp>
      </p:grpSp>
      <p:grpSp>
        <p:nvGrpSpPr>
          <p:cNvPr id="117" name="Groep 116">
            <a:extLst>
              <a:ext uri="{FF2B5EF4-FFF2-40B4-BE49-F238E27FC236}">
                <a16:creationId xmlns:a16="http://schemas.microsoft.com/office/drawing/2014/main" id="{D1453D3F-8F06-44E0-9FD1-9B6F3FB10863}"/>
              </a:ext>
            </a:extLst>
          </p:cNvPr>
          <p:cNvGrpSpPr/>
          <p:nvPr/>
        </p:nvGrpSpPr>
        <p:grpSpPr>
          <a:xfrm>
            <a:off x="243292" y="3741133"/>
            <a:ext cx="11705416" cy="1335428"/>
            <a:chOff x="243292" y="3686622"/>
            <a:chExt cx="11705416" cy="1335428"/>
          </a:xfrm>
        </p:grpSpPr>
        <p:sp>
          <p:nvSpPr>
            <p:cNvPr id="69" name="Rechthoek 68">
              <a:extLst>
                <a:ext uri="{FF2B5EF4-FFF2-40B4-BE49-F238E27FC236}">
                  <a16:creationId xmlns:a16="http://schemas.microsoft.com/office/drawing/2014/main" id="{1B86F258-7D22-49D4-88EF-454011620446}"/>
                </a:ext>
              </a:extLst>
            </p:cNvPr>
            <p:cNvSpPr/>
            <p:nvPr/>
          </p:nvSpPr>
          <p:spPr>
            <a:xfrm>
              <a:off x="9805781" y="3686623"/>
              <a:ext cx="2142927" cy="1334748"/>
            </a:xfrm>
            <a:prstGeom prst="rect">
              <a:avLst/>
            </a:prstGeom>
            <a:solidFill>
              <a:schemeClr val="accent2">
                <a:lumMod val="20000"/>
                <a:lumOff val="80000"/>
              </a:schemeClr>
            </a:solidFill>
            <a:ln/>
          </p:spPr>
          <p:style>
            <a:lnRef idx="1">
              <a:schemeClr val="accent2"/>
            </a:lnRef>
            <a:fillRef idx="2">
              <a:schemeClr val="accent2"/>
            </a:fillRef>
            <a:effectRef idx="1">
              <a:schemeClr val="accent2"/>
            </a:effectRef>
            <a:fontRef idx="minor">
              <a:schemeClr val="dk1"/>
            </a:fontRef>
          </p:style>
          <p:txBody>
            <a:bodyPr rtlCol="0" anchor="t"/>
            <a:lstStyle/>
            <a:p>
              <a:r>
                <a:rPr lang="nl-NL" sz="1400" dirty="0"/>
                <a:t>Afnemer</a:t>
              </a:r>
            </a:p>
          </p:txBody>
        </p:sp>
        <p:sp>
          <p:nvSpPr>
            <p:cNvPr id="70" name="Rechthoek 69">
              <a:extLst>
                <a:ext uri="{FF2B5EF4-FFF2-40B4-BE49-F238E27FC236}">
                  <a16:creationId xmlns:a16="http://schemas.microsoft.com/office/drawing/2014/main" id="{02518BF7-6325-4EDA-BC89-EF977D59FDD1}"/>
                </a:ext>
              </a:extLst>
            </p:cNvPr>
            <p:cNvSpPr/>
            <p:nvPr/>
          </p:nvSpPr>
          <p:spPr>
            <a:xfrm>
              <a:off x="10205949" y="4053925"/>
              <a:ext cx="1371599" cy="786802"/>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Applicatie</a:t>
              </a:r>
            </a:p>
          </p:txBody>
        </p:sp>
        <p:sp>
          <p:nvSpPr>
            <p:cNvPr id="71" name="Rechthoek 70">
              <a:extLst>
                <a:ext uri="{FF2B5EF4-FFF2-40B4-BE49-F238E27FC236}">
                  <a16:creationId xmlns:a16="http://schemas.microsoft.com/office/drawing/2014/main" id="{C9442D5F-DD12-4FE1-8D8D-3DC2B3CCE0F4}"/>
                </a:ext>
              </a:extLst>
            </p:cNvPr>
            <p:cNvSpPr/>
            <p:nvPr/>
          </p:nvSpPr>
          <p:spPr>
            <a:xfrm>
              <a:off x="5024537" y="3686622"/>
              <a:ext cx="2142926" cy="1335349"/>
            </a:xfrm>
            <a:prstGeom prst="rect">
              <a:avLst/>
            </a:prstGeom>
            <a:solidFill>
              <a:schemeClr val="accent6">
                <a:lumMod val="20000"/>
                <a:lumOff val="80000"/>
              </a:schemeClr>
            </a:solidFill>
          </p:spPr>
          <p:style>
            <a:lnRef idx="1">
              <a:schemeClr val="accent6"/>
            </a:lnRef>
            <a:fillRef idx="2">
              <a:schemeClr val="accent6"/>
            </a:fillRef>
            <a:effectRef idx="1">
              <a:schemeClr val="accent6"/>
            </a:effectRef>
            <a:fontRef idx="minor">
              <a:schemeClr val="dk1"/>
            </a:fontRef>
          </p:style>
          <p:txBody>
            <a:bodyPr rtlCol="0" anchor="t"/>
            <a:lstStyle/>
            <a:p>
              <a:r>
                <a:rPr lang="nl-NL" sz="1400" dirty="0"/>
                <a:t>HLV</a:t>
              </a:r>
            </a:p>
          </p:txBody>
        </p:sp>
        <p:sp>
          <p:nvSpPr>
            <p:cNvPr id="72" name="Rechthoek 71">
              <a:extLst>
                <a:ext uri="{FF2B5EF4-FFF2-40B4-BE49-F238E27FC236}">
                  <a16:creationId xmlns:a16="http://schemas.microsoft.com/office/drawing/2014/main" id="{9D745F4A-24BA-4664-A1A6-E4AD75D0909D}"/>
                </a:ext>
              </a:extLst>
            </p:cNvPr>
            <p:cNvSpPr/>
            <p:nvPr/>
          </p:nvSpPr>
          <p:spPr>
            <a:xfrm>
              <a:off x="5396281" y="4053925"/>
              <a:ext cx="1371599" cy="788909"/>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Data</a:t>
              </a:r>
            </a:p>
          </p:txBody>
        </p:sp>
        <p:sp>
          <p:nvSpPr>
            <p:cNvPr id="73" name="Stroomdiagram: Magnetische schijf 72">
              <a:extLst>
                <a:ext uri="{FF2B5EF4-FFF2-40B4-BE49-F238E27FC236}">
                  <a16:creationId xmlns:a16="http://schemas.microsoft.com/office/drawing/2014/main" id="{B60BA7D8-8DBE-4B40-A50E-94EEF7C19EED}"/>
                </a:ext>
              </a:extLst>
            </p:cNvPr>
            <p:cNvSpPr/>
            <p:nvPr/>
          </p:nvSpPr>
          <p:spPr>
            <a:xfrm>
              <a:off x="6157392" y="3850996"/>
              <a:ext cx="506896" cy="500270"/>
            </a:xfrm>
            <a:prstGeom prst="flowChartMagneticDisk">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sz="1400">
                <a:solidFill>
                  <a:schemeClr val="tx1"/>
                </a:solidFill>
              </a:endParaRPr>
            </a:p>
          </p:txBody>
        </p:sp>
        <p:sp>
          <p:nvSpPr>
            <p:cNvPr id="74" name="Rechthoek 73">
              <a:extLst>
                <a:ext uri="{FF2B5EF4-FFF2-40B4-BE49-F238E27FC236}">
                  <a16:creationId xmlns:a16="http://schemas.microsoft.com/office/drawing/2014/main" id="{6C2589B0-937C-44DF-8692-96B031419852}"/>
                </a:ext>
              </a:extLst>
            </p:cNvPr>
            <p:cNvSpPr/>
            <p:nvPr/>
          </p:nvSpPr>
          <p:spPr>
            <a:xfrm>
              <a:off x="243292" y="3687302"/>
              <a:ext cx="2142927" cy="1334748"/>
            </a:xfrm>
            <a:prstGeom prst="rect">
              <a:avLst/>
            </a:prstGeom>
            <a:solidFill>
              <a:schemeClr val="accent4">
                <a:lumMod val="20000"/>
                <a:lumOff val="80000"/>
              </a:schemeClr>
            </a:solidFill>
            <a:ln>
              <a:solidFill>
                <a:schemeClr val="accent4">
                  <a:lumMod val="60000"/>
                  <a:lumOff val="4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t"/>
            <a:lstStyle/>
            <a:p>
              <a:r>
                <a:rPr lang="nl-NL" sz="1400" dirty="0" err="1">
                  <a:solidFill>
                    <a:sysClr val="windowText" lastClr="000000"/>
                  </a:solidFill>
                </a:rPr>
                <a:t>Bijhouder</a:t>
              </a:r>
              <a:endParaRPr lang="nl-NL" sz="1400" dirty="0">
                <a:solidFill>
                  <a:sysClr val="windowText" lastClr="000000"/>
                </a:solidFill>
              </a:endParaRPr>
            </a:p>
          </p:txBody>
        </p:sp>
        <p:sp>
          <p:nvSpPr>
            <p:cNvPr id="75" name="Rechthoek 74">
              <a:extLst>
                <a:ext uri="{FF2B5EF4-FFF2-40B4-BE49-F238E27FC236}">
                  <a16:creationId xmlns:a16="http://schemas.microsoft.com/office/drawing/2014/main" id="{AA0D4289-ADBF-4A7F-9A92-CC094F92645D}"/>
                </a:ext>
              </a:extLst>
            </p:cNvPr>
            <p:cNvSpPr/>
            <p:nvPr/>
          </p:nvSpPr>
          <p:spPr>
            <a:xfrm>
              <a:off x="643460" y="4053925"/>
              <a:ext cx="1371599" cy="786802"/>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Applicatie</a:t>
              </a:r>
            </a:p>
          </p:txBody>
        </p:sp>
        <p:sp>
          <p:nvSpPr>
            <p:cNvPr id="76" name="Pijl: rechts 75">
              <a:extLst>
                <a:ext uri="{FF2B5EF4-FFF2-40B4-BE49-F238E27FC236}">
                  <a16:creationId xmlns:a16="http://schemas.microsoft.com/office/drawing/2014/main" id="{042C542E-C0F9-408C-A24F-50B6EE2E45CE}"/>
                </a:ext>
              </a:extLst>
            </p:cNvPr>
            <p:cNvSpPr/>
            <p:nvPr/>
          </p:nvSpPr>
          <p:spPr>
            <a:xfrm>
              <a:off x="2143125" y="4442071"/>
              <a:ext cx="3127173"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77" name="Tekstvak 76">
              <a:extLst>
                <a:ext uri="{FF2B5EF4-FFF2-40B4-BE49-F238E27FC236}">
                  <a16:creationId xmlns:a16="http://schemas.microsoft.com/office/drawing/2014/main" id="{419FCDFF-4778-44D8-91A3-09CE8D828022}"/>
                </a:ext>
              </a:extLst>
            </p:cNvPr>
            <p:cNvSpPr txBox="1"/>
            <p:nvPr/>
          </p:nvSpPr>
          <p:spPr>
            <a:xfrm>
              <a:off x="3167291" y="4119638"/>
              <a:ext cx="1057469" cy="369332"/>
            </a:xfrm>
            <a:prstGeom prst="rect">
              <a:avLst/>
            </a:prstGeom>
            <a:noFill/>
          </p:spPr>
          <p:txBody>
            <a:bodyPr wrap="none" rtlCol="0">
              <a:spAutoFit/>
            </a:bodyPr>
            <a:lstStyle/>
            <a:p>
              <a:r>
                <a:rPr lang="nl-NL" dirty="0"/>
                <a:t>gegevens</a:t>
              </a:r>
            </a:p>
          </p:txBody>
        </p:sp>
        <p:sp>
          <p:nvSpPr>
            <p:cNvPr id="78" name="Pijl: rechts 77">
              <a:extLst>
                <a:ext uri="{FF2B5EF4-FFF2-40B4-BE49-F238E27FC236}">
                  <a16:creationId xmlns:a16="http://schemas.microsoft.com/office/drawing/2014/main" id="{6D769997-598E-4CCB-BE86-671711501732}"/>
                </a:ext>
              </a:extLst>
            </p:cNvPr>
            <p:cNvSpPr/>
            <p:nvPr/>
          </p:nvSpPr>
          <p:spPr>
            <a:xfrm>
              <a:off x="7415214" y="4488970"/>
              <a:ext cx="2038446" cy="225460"/>
            </a:xfrm>
            <a:prstGeom prst="rightArrow">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a:p>
          </p:txBody>
        </p:sp>
        <p:sp>
          <p:nvSpPr>
            <p:cNvPr id="79" name="Tekstvak 78">
              <a:extLst>
                <a:ext uri="{FF2B5EF4-FFF2-40B4-BE49-F238E27FC236}">
                  <a16:creationId xmlns:a16="http://schemas.microsoft.com/office/drawing/2014/main" id="{BF6AC180-6E89-4BE2-A211-44ED168102FE}"/>
                </a:ext>
              </a:extLst>
            </p:cNvPr>
            <p:cNvSpPr txBox="1"/>
            <p:nvPr/>
          </p:nvSpPr>
          <p:spPr>
            <a:xfrm>
              <a:off x="7671381" y="4130441"/>
              <a:ext cx="1300741" cy="369332"/>
            </a:xfrm>
            <a:prstGeom prst="rect">
              <a:avLst/>
            </a:prstGeom>
            <a:noFill/>
          </p:spPr>
          <p:txBody>
            <a:bodyPr wrap="none" rtlCol="0">
              <a:spAutoFit/>
            </a:bodyPr>
            <a:lstStyle/>
            <a:p>
              <a:pPr algn="ctr"/>
              <a:r>
                <a:rPr lang="nl-NL" dirty="0"/>
                <a:t>gebeurtenis</a:t>
              </a:r>
            </a:p>
          </p:txBody>
        </p:sp>
        <p:sp>
          <p:nvSpPr>
            <p:cNvPr id="83" name="Rechthoek 82">
              <a:extLst>
                <a:ext uri="{FF2B5EF4-FFF2-40B4-BE49-F238E27FC236}">
                  <a16:creationId xmlns:a16="http://schemas.microsoft.com/office/drawing/2014/main" id="{E77E743B-9A0B-472A-8961-A880AF996EA2}"/>
                </a:ext>
              </a:extLst>
            </p:cNvPr>
            <p:cNvSpPr/>
            <p:nvPr/>
          </p:nvSpPr>
          <p:spPr>
            <a:xfrm>
              <a:off x="6458186" y="4399802"/>
              <a:ext cx="871352" cy="44303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chemeClr val="tx1"/>
                  </a:solidFill>
                </a:rPr>
                <a:t>gegevens</a:t>
              </a:r>
            </a:p>
            <a:p>
              <a:pPr algn="ctr"/>
              <a:r>
                <a:rPr lang="nl-NL" sz="1400" dirty="0">
                  <a:solidFill>
                    <a:schemeClr val="tx1"/>
                  </a:solidFill>
                </a:rPr>
                <a:t>-&gt; events</a:t>
              </a:r>
            </a:p>
          </p:txBody>
        </p:sp>
        <p:sp>
          <p:nvSpPr>
            <p:cNvPr id="84" name="Rechthoek 83">
              <a:extLst>
                <a:ext uri="{FF2B5EF4-FFF2-40B4-BE49-F238E27FC236}">
                  <a16:creationId xmlns:a16="http://schemas.microsoft.com/office/drawing/2014/main" id="{F2A8498A-2765-4879-AE44-321A42B0BA60}"/>
                </a:ext>
              </a:extLst>
            </p:cNvPr>
            <p:cNvSpPr/>
            <p:nvPr/>
          </p:nvSpPr>
          <p:spPr>
            <a:xfrm>
              <a:off x="9539336" y="4399802"/>
              <a:ext cx="871352" cy="44303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chemeClr val="tx1"/>
                  </a:solidFill>
                </a:rPr>
                <a:t>events -&gt;</a:t>
              </a:r>
              <a:br>
                <a:rPr lang="nl-NL" sz="1400" dirty="0">
                  <a:solidFill>
                    <a:schemeClr val="tx1"/>
                  </a:solidFill>
                </a:rPr>
              </a:br>
              <a:r>
                <a:rPr lang="nl-NL" sz="1400" dirty="0">
                  <a:solidFill>
                    <a:schemeClr val="tx1"/>
                  </a:solidFill>
                </a:rPr>
                <a:t>gegevens</a:t>
              </a:r>
            </a:p>
          </p:txBody>
        </p:sp>
      </p:grpSp>
      <p:grpSp>
        <p:nvGrpSpPr>
          <p:cNvPr id="118" name="Groep 117">
            <a:extLst>
              <a:ext uri="{FF2B5EF4-FFF2-40B4-BE49-F238E27FC236}">
                <a16:creationId xmlns:a16="http://schemas.microsoft.com/office/drawing/2014/main" id="{0B6A7DD6-864E-413D-BF2D-45FD33387A15}"/>
              </a:ext>
            </a:extLst>
          </p:cNvPr>
          <p:cNvGrpSpPr/>
          <p:nvPr/>
        </p:nvGrpSpPr>
        <p:grpSpPr>
          <a:xfrm>
            <a:off x="243292" y="5290268"/>
            <a:ext cx="7295916" cy="1335428"/>
            <a:chOff x="243292" y="5290268"/>
            <a:chExt cx="7295916" cy="1335428"/>
          </a:xfrm>
        </p:grpSpPr>
        <p:sp>
          <p:nvSpPr>
            <p:cNvPr id="100" name="Rechthoek 99">
              <a:extLst>
                <a:ext uri="{FF2B5EF4-FFF2-40B4-BE49-F238E27FC236}">
                  <a16:creationId xmlns:a16="http://schemas.microsoft.com/office/drawing/2014/main" id="{3B190CF5-9953-414F-B3CF-EF2E58FAC975}"/>
                </a:ext>
              </a:extLst>
            </p:cNvPr>
            <p:cNvSpPr/>
            <p:nvPr/>
          </p:nvSpPr>
          <p:spPr>
            <a:xfrm>
              <a:off x="5024537" y="5290268"/>
              <a:ext cx="2142926" cy="1335349"/>
            </a:xfrm>
            <a:prstGeom prst="rect">
              <a:avLst/>
            </a:prstGeom>
            <a:solidFill>
              <a:schemeClr val="accent6">
                <a:lumMod val="20000"/>
                <a:lumOff val="80000"/>
              </a:schemeClr>
            </a:solidFill>
          </p:spPr>
          <p:style>
            <a:lnRef idx="1">
              <a:schemeClr val="accent6"/>
            </a:lnRef>
            <a:fillRef idx="2">
              <a:schemeClr val="accent6"/>
            </a:fillRef>
            <a:effectRef idx="1">
              <a:schemeClr val="accent6"/>
            </a:effectRef>
            <a:fontRef idx="minor">
              <a:schemeClr val="dk1"/>
            </a:fontRef>
          </p:style>
          <p:txBody>
            <a:bodyPr rtlCol="0" anchor="t"/>
            <a:lstStyle/>
            <a:p>
              <a:r>
                <a:rPr lang="nl-NL" sz="1400" dirty="0"/>
                <a:t>HLV</a:t>
              </a:r>
            </a:p>
          </p:txBody>
        </p:sp>
        <p:sp>
          <p:nvSpPr>
            <p:cNvPr id="101" name="Rechthoek 100">
              <a:extLst>
                <a:ext uri="{FF2B5EF4-FFF2-40B4-BE49-F238E27FC236}">
                  <a16:creationId xmlns:a16="http://schemas.microsoft.com/office/drawing/2014/main" id="{D5C512AC-DEC1-4933-A3F6-D824C35DBBC6}"/>
                </a:ext>
              </a:extLst>
            </p:cNvPr>
            <p:cNvSpPr/>
            <p:nvPr/>
          </p:nvSpPr>
          <p:spPr>
            <a:xfrm>
              <a:off x="5396281" y="5657571"/>
              <a:ext cx="1371599" cy="788909"/>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Data</a:t>
              </a:r>
            </a:p>
          </p:txBody>
        </p:sp>
        <p:sp>
          <p:nvSpPr>
            <p:cNvPr id="102" name="Stroomdiagram: Magnetische schijf 101">
              <a:extLst>
                <a:ext uri="{FF2B5EF4-FFF2-40B4-BE49-F238E27FC236}">
                  <a16:creationId xmlns:a16="http://schemas.microsoft.com/office/drawing/2014/main" id="{2DACD1B0-24EC-4C4C-A719-161E62C00C32}"/>
                </a:ext>
              </a:extLst>
            </p:cNvPr>
            <p:cNvSpPr/>
            <p:nvPr/>
          </p:nvSpPr>
          <p:spPr>
            <a:xfrm>
              <a:off x="6157392" y="5454642"/>
              <a:ext cx="506896" cy="500270"/>
            </a:xfrm>
            <a:prstGeom prst="flowChartMagneticDisk">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sz="1400">
                <a:solidFill>
                  <a:schemeClr val="tx1"/>
                </a:solidFill>
              </a:endParaRPr>
            </a:p>
          </p:txBody>
        </p:sp>
        <p:sp>
          <p:nvSpPr>
            <p:cNvPr id="103" name="Rechthoek 102">
              <a:extLst>
                <a:ext uri="{FF2B5EF4-FFF2-40B4-BE49-F238E27FC236}">
                  <a16:creationId xmlns:a16="http://schemas.microsoft.com/office/drawing/2014/main" id="{915EA388-4F2C-47CD-BF09-FDA819116A4D}"/>
                </a:ext>
              </a:extLst>
            </p:cNvPr>
            <p:cNvSpPr/>
            <p:nvPr/>
          </p:nvSpPr>
          <p:spPr>
            <a:xfrm>
              <a:off x="243292" y="5290948"/>
              <a:ext cx="2142927" cy="1334748"/>
            </a:xfrm>
            <a:prstGeom prst="rect">
              <a:avLst/>
            </a:prstGeom>
            <a:solidFill>
              <a:schemeClr val="accent4">
                <a:lumMod val="20000"/>
                <a:lumOff val="80000"/>
              </a:schemeClr>
            </a:solidFill>
            <a:ln>
              <a:solidFill>
                <a:schemeClr val="accent4">
                  <a:lumMod val="60000"/>
                  <a:lumOff val="4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t"/>
            <a:lstStyle/>
            <a:p>
              <a:r>
                <a:rPr lang="nl-NL" sz="1400" dirty="0" err="1">
                  <a:solidFill>
                    <a:sysClr val="windowText" lastClr="000000"/>
                  </a:solidFill>
                </a:rPr>
                <a:t>Bijhouder</a:t>
              </a:r>
              <a:endParaRPr lang="nl-NL" sz="1400" dirty="0">
                <a:solidFill>
                  <a:sysClr val="windowText" lastClr="000000"/>
                </a:solidFill>
              </a:endParaRPr>
            </a:p>
          </p:txBody>
        </p:sp>
        <p:sp>
          <p:nvSpPr>
            <p:cNvPr id="104" name="Rechthoek 103">
              <a:extLst>
                <a:ext uri="{FF2B5EF4-FFF2-40B4-BE49-F238E27FC236}">
                  <a16:creationId xmlns:a16="http://schemas.microsoft.com/office/drawing/2014/main" id="{C0905BE3-1D17-45D6-A4D7-A1DD9FF8721C}"/>
                </a:ext>
              </a:extLst>
            </p:cNvPr>
            <p:cNvSpPr/>
            <p:nvPr/>
          </p:nvSpPr>
          <p:spPr>
            <a:xfrm>
              <a:off x="643460" y="5657571"/>
              <a:ext cx="1371599" cy="786802"/>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Applicatie</a:t>
              </a:r>
            </a:p>
          </p:txBody>
        </p:sp>
        <p:sp>
          <p:nvSpPr>
            <p:cNvPr id="105" name="Pijl: rechts 104">
              <a:extLst>
                <a:ext uri="{FF2B5EF4-FFF2-40B4-BE49-F238E27FC236}">
                  <a16:creationId xmlns:a16="http://schemas.microsoft.com/office/drawing/2014/main" id="{A9E7A878-9105-44A3-8986-BCE08B0BB2D4}"/>
                </a:ext>
              </a:extLst>
            </p:cNvPr>
            <p:cNvSpPr/>
            <p:nvPr/>
          </p:nvSpPr>
          <p:spPr>
            <a:xfrm>
              <a:off x="2143125" y="6045717"/>
              <a:ext cx="3127173"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106" name="Tekstvak 105">
              <a:extLst>
                <a:ext uri="{FF2B5EF4-FFF2-40B4-BE49-F238E27FC236}">
                  <a16:creationId xmlns:a16="http://schemas.microsoft.com/office/drawing/2014/main" id="{F76ADFB8-8F7F-4B9E-912B-0CE57BA2E4BF}"/>
                </a:ext>
              </a:extLst>
            </p:cNvPr>
            <p:cNvSpPr txBox="1"/>
            <p:nvPr/>
          </p:nvSpPr>
          <p:spPr>
            <a:xfrm>
              <a:off x="2445553" y="5713058"/>
              <a:ext cx="1057469" cy="369332"/>
            </a:xfrm>
            <a:prstGeom prst="rect">
              <a:avLst/>
            </a:prstGeom>
            <a:noFill/>
          </p:spPr>
          <p:txBody>
            <a:bodyPr wrap="none" rtlCol="0">
              <a:spAutoFit/>
            </a:bodyPr>
            <a:lstStyle/>
            <a:p>
              <a:r>
                <a:rPr lang="nl-NL" dirty="0"/>
                <a:t>gegevens</a:t>
              </a:r>
            </a:p>
          </p:txBody>
        </p:sp>
        <p:sp>
          <p:nvSpPr>
            <p:cNvPr id="111" name="Rechthoek 110">
              <a:extLst>
                <a:ext uri="{FF2B5EF4-FFF2-40B4-BE49-F238E27FC236}">
                  <a16:creationId xmlns:a16="http://schemas.microsoft.com/office/drawing/2014/main" id="{B1CEDCA4-C7DE-4427-9464-544D86D0AD68}"/>
                </a:ext>
              </a:extLst>
            </p:cNvPr>
            <p:cNvSpPr/>
            <p:nvPr/>
          </p:nvSpPr>
          <p:spPr>
            <a:xfrm>
              <a:off x="3540715" y="5788653"/>
              <a:ext cx="1234890" cy="22546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chemeClr val="tx1"/>
                  </a:solidFill>
                </a:rPr>
                <a:t>+ event type</a:t>
              </a:r>
            </a:p>
          </p:txBody>
        </p:sp>
        <p:sp>
          <p:nvSpPr>
            <p:cNvPr id="112" name="Rechthoek 111">
              <a:extLst>
                <a:ext uri="{FF2B5EF4-FFF2-40B4-BE49-F238E27FC236}">
                  <a16:creationId xmlns:a16="http://schemas.microsoft.com/office/drawing/2014/main" id="{733724B3-D234-4B57-A490-2CA720150E4A}"/>
                </a:ext>
              </a:extLst>
            </p:cNvPr>
            <p:cNvSpPr/>
            <p:nvPr/>
          </p:nvSpPr>
          <p:spPr>
            <a:xfrm>
              <a:off x="1762938" y="6175790"/>
              <a:ext cx="210075" cy="22546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sz="1400" dirty="0">
                <a:solidFill>
                  <a:schemeClr val="tx1"/>
                </a:solidFill>
              </a:endParaRPr>
            </a:p>
          </p:txBody>
        </p:sp>
        <p:sp>
          <p:nvSpPr>
            <p:cNvPr id="113" name="Rechthoek 112">
              <a:extLst>
                <a:ext uri="{FF2B5EF4-FFF2-40B4-BE49-F238E27FC236}">
                  <a16:creationId xmlns:a16="http://schemas.microsoft.com/office/drawing/2014/main" id="{C504DFE8-BDAC-4A22-9FF7-19EE7E18A3AF}"/>
                </a:ext>
              </a:extLst>
            </p:cNvPr>
            <p:cNvSpPr/>
            <p:nvPr/>
          </p:nvSpPr>
          <p:spPr>
            <a:xfrm>
              <a:off x="5435266" y="6175790"/>
              <a:ext cx="210075" cy="22546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sz="1400" dirty="0">
                <a:solidFill>
                  <a:schemeClr val="tx1"/>
                </a:solidFill>
              </a:endParaRPr>
            </a:p>
          </p:txBody>
        </p:sp>
        <p:sp>
          <p:nvSpPr>
            <p:cNvPr id="114" name="Pijl: rechts 113">
              <a:extLst>
                <a:ext uri="{FF2B5EF4-FFF2-40B4-BE49-F238E27FC236}">
                  <a16:creationId xmlns:a16="http://schemas.microsoft.com/office/drawing/2014/main" id="{EBE0E361-F007-4D33-8FBB-BCE086777510}"/>
                </a:ext>
              </a:extLst>
            </p:cNvPr>
            <p:cNvSpPr/>
            <p:nvPr/>
          </p:nvSpPr>
          <p:spPr>
            <a:xfrm>
              <a:off x="6910782" y="6158447"/>
              <a:ext cx="628426" cy="225460"/>
            </a:xfrm>
            <a:prstGeom prst="rightArrow">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a:p>
          </p:txBody>
        </p:sp>
        <p:sp>
          <p:nvSpPr>
            <p:cNvPr id="115" name="Pijl: rechts 114">
              <a:extLst>
                <a:ext uri="{FF2B5EF4-FFF2-40B4-BE49-F238E27FC236}">
                  <a16:creationId xmlns:a16="http://schemas.microsoft.com/office/drawing/2014/main" id="{4406435F-AC0B-4339-AF2D-5E420A4590C9}"/>
                </a:ext>
              </a:extLst>
            </p:cNvPr>
            <p:cNvSpPr/>
            <p:nvPr/>
          </p:nvSpPr>
          <p:spPr>
            <a:xfrm>
              <a:off x="6900565" y="5842182"/>
              <a:ext cx="628426" cy="22546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grpSp>
    </p:spTree>
    <p:extLst>
      <p:ext uri="{BB962C8B-B14F-4D97-AF65-F5344CB8AC3E}">
        <p14:creationId xmlns:p14="http://schemas.microsoft.com/office/powerpoint/2010/main" val="1912135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B6F7E59-06C3-4A6B-8038-68F2B016D989}"/>
              </a:ext>
            </a:extLst>
          </p:cNvPr>
          <p:cNvSpPr>
            <a:spLocks noGrp="1"/>
          </p:cNvSpPr>
          <p:nvPr>
            <p:ph type="title"/>
          </p:nvPr>
        </p:nvSpPr>
        <p:spPr/>
        <p:txBody>
          <a:bodyPr/>
          <a:lstStyle/>
          <a:p>
            <a:r>
              <a:rPr lang="nl-NL"/>
              <a:t>Terugblik</a:t>
            </a:r>
          </a:p>
        </p:txBody>
      </p:sp>
      <p:sp>
        <p:nvSpPr>
          <p:cNvPr id="5" name="Tijdelijke aanduiding voor inhoud 4">
            <a:extLst>
              <a:ext uri="{FF2B5EF4-FFF2-40B4-BE49-F238E27FC236}">
                <a16:creationId xmlns:a16="http://schemas.microsoft.com/office/drawing/2014/main" id="{528EBBC5-5DFE-4958-886C-49EAEFF09BEE}"/>
              </a:ext>
            </a:extLst>
          </p:cNvPr>
          <p:cNvSpPr>
            <a:spLocks noGrp="1"/>
          </p:cNvSpPr>
          <p:nvPr>
            <p:ph idx="1"/>
          </p:nvPr>
        </p:nvSpPr>
        <p:spPr>
          <a:xfrm>
            <a:off x="838200" y="1100277"/>
            <a:ext cx="10515600" cy="5085830"/>
          </a:xfrm>
        </p:spPr>
        <p:txBody>
          <a:bodyPr>
            <a:normAutofit/>
          </a:bodyPr>
          <a:lstStyle/>
          <a:p>
            <a:pPr marL="0" indent="0">
              <a:lnSpc>
                <a:spcPct val="120000"/>
              </a:lnSpc>
              <a:buNone/>
            </a:pPr>
            <a:endParaRPr lang="nl-NL" sz="2400" b="1" dirty="0"/>
          </a:p>
          <a:p>
            <a:pPr marL="0" indent="0">
              <a:lnSpc>
                <a:spcPct val="120000"/>
              </a:lnSpc>
              <a:buNone/>
            </a:pPr>
            <a:r>
              <a:rPr lang="nl-NL" sz="2400" dirty="0"/>
              <a:t>Vorige bijeenkomst</a:t>
            </a:r>
          </a:p>
          <a:p>
            <a:pPr>
              <a:lnSpc>
                <a:spcPct val="120000"/>
              </a:lnSpc>
            </a:pPr>
            <a:r>
              <a:rPr lang="nl-NL" sz="2400" dirty="0"/>
              <a:t>Nieuwe inhoud architectuurbijlage 		+ oproep meelezen</a:t>
            </a:r>
          </a:p>
          <a:p>
            <a:pPr>
              <a:lnSpc>
                <a:spcPct val="120000"/>
              </a:lnSpc>
            </a:pPr>
            <a:r>
              <a:rPr lang="nl-NL" sz="2400" dirty="0"/>
              <a:t>Kaders praktijkbeproevingen 			+ oproep beproevingen</a:t>
            </a:r>
          </a:p>
          <a:p>
            <a:pPr>
              <a:lnSpc>
                <a:spcPct val="120000"/>
              </a:lnSpc>
            </a:pPr>
            <a:r>
              <a:rPr lang="nl-NL" sz="2400" dirty="0"/>
              <a:t>Bruikbare internationale standaarden		</a:t>
            </a:r>
          </a:p>
          <a:p>
            <a:pPr>
              <a:lnSpc>
                <a:spcPct val="120000"/>
              </a:lnSpc>
            </a:pPr>
            <a:r>
              <a:rPr lang="nl-NL" sz="2400" dirty="0" err="1"/>
              <a:t>Use</a:t>
            </a:r>
            <a:r>
              <a:rPr lang="nl-NL" sz="2400" dirty="0"/>
              <a:t> cases in studieomgeving</a:t>
            </a:r>
          </a:p>
        </p:txBody>
      </p:sp>
      <p:sp>
        <p:nvSpPr>
          <p:cNvPr id="6" name="Rechteraccolade 5">
            <a:extLst>
              <a:ext uri="{FF2B5EF4-FFF2-40B4-BE49-F238E27FC236}">
                <a16:creationId xmlns:a16="http://schemas.microsoft.com/office/drawing/2014/main" id="{C7B75A2C-679F-4955-8CB0-A98EBCC0149A}"/>
              </a:ext>
            </a:extLst>
          </p:cNvPr>
          <p:cNvSpPr/>
          <p:nvPr/>
        </p:nvSpPr>
        <p:spPr>
          <a:xfrm>
            <a:off x="6777582" y="3530851"/>
            <a:ext cx="250093" cy="945661"/>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nl-NL"/>
          </a:p>
        </p:txBody>
      </p:sp>
      <p:sp>
        <p:nvSpPr>
          <p:cNvPr id="7" name="Tekstvak 6">
            <a:extLst>
              <a:ext uri="{FF2B5EF4-FFF2-40B4-BE49-F238E27FC236}">
                <a16:creationId xmlns:a16="http://schemas.microsoft.com/office/drawing/2014/main" id="{DCAB221E-8235-4046-ADA7-B1A597C6A314}"/>
              </a:ext>
            </a:extLst>
          </p:cNvPr>
          <p:cNvSpPr txBox="1"/>
          <p:nvPr/>
        </p:nvSpPr>
        <p:spPr>
          <a:xfrm>
            <a:off x="7239086" y="3752223"/>
            <a:ext cx="3479331" cy="461665"/>
          </a:xfrm>
          <a:prstGeom prst="rect">
            <a:avLst/>
          </a:prstGeom>
          <a:noFill/>
        </p:spPr>
        <p:txBody>
          <a:bodyPr wrap="square">
            <a:spAutoFit/>
          </a:bodyPr>
          <a:lstStyle/>
          <a:p>
            <a:r>
              <a:rPr lang="nl-NL" sz="2400" dirty="0"/>
              <a:t>+ oproep werkgroep</a:t>
            </a:r>
          </a:p>
        </p:txBody>
      </p:sp>
    </p:spTree>
    <p:extLst>
      <p:ext uri="{BB962C8B-B14F-4D97-AF65-F5344CB8AC3E}">
        <p14:creationId xmlns:p14="http://schemas.microsoft.com/office/powerpoint/2010/main" val="34611555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4BD646E-7DD0-418E-A90B-6B9E92596838}"/>
              </a:ext>
            </a:extLst>
          </p:cNvPr>
          <p:cNvSpPr>
            <a:spLocks noGrp="1"/>
          </p:cNvSpPr>
          <p:nvPr>
            <p:ph type="title"/>
          </p:nvPr>
        </p:nvSpPr>
        <p:spPr/>
        <p:txBody>
          <a:bodyPr/>
          <a:lstStyle/>
          <a:p>
            <a:r>
              <a:rPr lang="nl-NL">
                <a:cs typeface="Calibri Light"/>
              </a:rPr>
              <a:t>Q&amp;A</a:t>
            </a:r>
            <a:endParaRPr lang="nl-NL"/>
          </a:p>
        </p:txBody>
      </p:sp>
    </p:spTree>
    <p:extLst>
      <p:ext uri="{BB962C8B-B14F-4D97-AF65-F5344CB8AC3E}">
        <p14:creationId xmlns:p14="http://schemas.microsoft.com/office/powerpoint/2010/main" val="983196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B6F7E59-06C3-4A6B-8038-68F2B016D989}"/>
              </a:ext>
            </a:extLst>
          </p:cNvPr>
          <p:cNvSpPr>
            <a:spLocks noGrp="1"/>
          </p:cNvSpPr>
          <p:nvPr>
            <p:ph type="title"/>
          </p:nvPr>
        </p:nvSpPr>
        <p:spPr/>
        <p:txBody>
          <a:bodyPr/>
          <a:lstStyle/>
          <a:p>
            <a:r>
              <a:rPr lang="nl-NL"/>
              <a:t>Waar staan we</a:t>
            </a:r>
          </a:p>
        </p:txBody>
      </p:sp>
      <p:sp>
        <p:nvSpPr>
          <p:cNvPr id="5" name="Tijdelijke aanduiding voor inhoud 4">
            <a:extLst>
              <a:ext uri="{FF2B5EF4-FFF2-40B4-BE49-F238E27FC236}">
                <a16:creationId xmlns:a16="http://schemas.microsoft.com/office/drawing/2014/main" id="{528EBBC5-5DFE-4958-886C-49EAEFF09BEE}"/>
              </a:ext>
            </a:extLst>
          </p:cNvPr>
          <p:cNvSpPr>
            <a:spLocks noGrp="1"/>
          </p:cNvSpPr>
          <p:nvPr>
            <p:ph idx="1"/>
          </p:nvPr>
        </p:nvSpPr>
        <p:spPr>
          <a:xfrm>
            <a:off x="838200" y="1100277"/>
            <a:ext cx="10515600" cy="5085830"/>
          </a:xfrm>
        </p:spPr>
        <p:txBody>
          <a:bodyPr>
            <a:normAutofit/>
          </a:bodyPr>
          <a:lstStyle/>
          <a:p>
            <a:pPr>
              <a:lnSpc>
                <a:spcPct val="120000"/>
              </a:lnSpc>
            </a:pPr>
            <a:r>
              <a:rPr lang="nl-NL" sz="2400" dirty="0"/>
              <a:t>Praktijkbeproeving</a:t>
            </a:r>
          </a:p>
          <a:p>
            <a:pPr lvl="1">
              <a:lnSpc>
                <a:spcPct val="120000"/>
              </a:lnSpc>
            </a:pPr>
            <a:r>
              <a:rPr lang="nl-NL" sz="2000" dirty="0"/>
              <a:t>Opties voorgelegd aan begeleidingsgroep</a:t>
            </a:r>
          </a:p>
          <a:p>
            <a:pPr lvl="1">
              <a:lnSpc>
                <a:spcPct val="120000"/>
              </a:lnSpc>
            </a:pPr>
            <a:r>
              <a:rPr lang="nl-NL" sz="2000" dirty="0"/>
              <a:t>Begeleidingsgroep heeft voorkeur uitgesproken</a:t>
            </a:r>
          </a:p>
          <a:p>
            <a:pPr lvl="1">
              <a:lnSpc>
                <a:spcPct val="120000"/>
              </a:lnSpc>
            </a:pPr>
            <a:r>
              <a:rPr lang="nl-NL" sz="2000" dirty="0"/>
              <a:t>Volgende stap: Goedkeuring binnen diverse organisaties</a:t>
            </a:r>
          </a:p>
          <a:p>
            <a:pPr>
              <a:lnSpc>
                <a:spcPct val="120000"/>
              </a:lnSpc>
            </a:pPr>
            <a:r>
              <a:rPr lang="nl-NL" sz="2400" dirty="0"/>
              <a:t>Twee aanvliegroutes naar berichtstandaard</a:t>
            </a:r>
          </a:p>
          <a:p>
            <a:pPr lvl="1">
              <a:lnSpc>
                <a:spcPct val="120000"/>
              </a:lnSpc>
            </a:pPr>
            <a:r>
              <a:rPr lang="nl-NL" sz="2000" dirty="0"/>
              <a:t>Bruikbare internationale standaarden</a:t>
            </a:r>
          </a:p>
          <a:p>
            <a:pPr lvl="1">
              <a:lnSpc>
                <a:spcPct val="120000"/>
              </a:lnSpc>
            </a:pPr>
            <a:r>
              <a:rPr lang="nl-NL" sz="2000" dirty="0" err="1"/>
              <a:t>Use</a:t>
            </a:r>
            <a:r>
              <a:rPr lang="nl-NL" sz="2000" dirty="0"/>
              <a:t> cases in studieomgeving</a:t>
            </a:r>
          </a:p>
          <a:p>
            <a:pPr>
              <a:lnSpc>
                <a:spcPct val="120000"/>
              </a:lnSpc>
            </a:pPr>
            <a:r>
              <a:rPr lang="nl-NL" sz="2400" dirty="0"/>
              <a:t>Verkenning privacy gerelateerde vraagstukken</a:t>
            </a:r>
          </a:p>
        </p:txBody>
      </p:sp>
      <p:sp>
        <p:nvSpPr>
          <p:cNvPr id="2" name="Rechteraccolade 1">
            <a:extLst>
              <a:ext uri="{FF2B5EF4-FFF2-40B4-BE49-F238E27FC236}">
                <a16:creationId xmlns:a16="http://schemas.microsoft.com/office/drawing/2014/main" id="{65427FC0-2453-42C9-81A0-5786C8D3924D}"/>
              </a:ext>
            </a:extLst>
          </p:cNvPr>
          <p:cNvSpPr/>
          <p:nvPr/>
        </p:nvSpPr>
        <p:spPr>
          <a:xfrm>
            <a:off x="7804277" y="3429000"/>
            <a:ext cx="250093" cy="945661"/>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nl-NL"/>
          </a:p>
        </p:txBody>
      </p:sp>
      <p:sp>
        <p:nvSpPr>
          <p:cNvPr id="3" name="Tekstvak 2">
            <a:extLst>
              <a:ext uri="{FF2B5EF4-FFF2-40B4-BE49-F238E27FC236}">
                <a16:creationId xmlns:a16="http://schemas.microsoft.com/office/drawing/2014/main" id="{ADED2A5C-60C1-429E-B155-11EC67D9B982}"/>
              </a:ext>
            </a:extLst>
          </p:cNvPr>
          <p:cNvSpPr txBox="1"/>
          <p:nvPr/>
        </p:nvSpPr>
        <p:spPr>
          <a:xfrm>
            <a:off x="8187231" y="3670994"/>
            <a:ext cx="1412694" cy="461665"/>
          </a:xfrm>
          <a:prstGeom prst="rect">
            <a:avLst/>
          </a:prstGeom>
          <a:noFill/>
        </p:spPr>
        <p:txBody>
          <a:bodyPr wrap="none" rtlCol="0">
            <a:spAutoFit/>
          </a:bodyPr>
          <a:lstStyle/>
          <a:p>
            <a:r>
              <a:rPr lang="nl-NL" sz="2400" b="1" dirty="0"/>
              <a:t>Unificatie</a:t>
            </a:r>
          </a:p>
        </p:txBody>
      </p:sp>
    </p:spTree>
    <p:extLst>
      <p:ext uri="{BB962C8B-B14F-4D97-AF65-F5344CB8AC3E}">
        <p14:creationId xmlns:p14="http://schemas.microsoft.com/office/powerpoint/2010/main" val="342916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2" grpId="0" animBg="1"/>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98B43E4F-DB90-4A56-8D89-16167C4FAED7}"/>
              </a:ext>
            </a:extLst>
          </p:cNvPr>
          <p:cNvSpPr>
            <a:spLocks noGrp="1"/>
          </p:cNvSpPr>
          <p:nvPr>
            <p:ph type="title"/>
          </p:nvPr>
        </p:nvSpPr>
        <p:spPr/>
        <p:txBody>
          <a:bodyPr/>
          <a:lstStyle/>
          <a:p>
            <a:r>
              <a:rPr lang="nl-NL"/>
              <a:t>Praktijkbeproevingen</a:t>
            </a:r>
          </a:p>
        </p:txBody>
      </p:sp>
    </p:spTree>
    <p:extLst>
      <p:ext uri="{BB962C8B-B14F-4D97-AF65-F5344CB8AC3E}">
        <p14:creationId xmlns:p14="http://schemas.microsoft.com/office/powerpoint/2010/main" val="1051368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Pijl: vijfhoek 43">
            <a:extLst>
              <a:ext uri="{FF2B5EF4-FFF2-40B4-BE49-F238E27FC236}">
                <a16:creationId xmlns:a16="http://schemas.microsoft.com/office/drawing/2014/main" id="{D647E75C-2511-4705-B8EA-80C5B3907059}"/>
              </a:ext>
            </a:extLst>
          </p:cNvPr>
          <p:cNvSpPr/>
          <p:nvPr/>
        </p:nvSpPr>
        <p:spPr>
          <a:xfrm>
            <a:off x="838200" y="3649944"/>
            <a:ext cx="9390630" cy="604037"/>
          </a:xfrm>
          <a:prstGeom prst="homePlate">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nl-NL" sz="2000" dirty="0">
                <a:solidFill>
                  <a:schemeClr val="tx1"/>
                </a:solidFill>
              </a:rPr>
              <a:t>2. </a:t>
            </a:r>
            <a:r>
              <a:rPr lang="nl-NL" sz="2000" dirty="0" err="1">
                <a:solidFill>
                  <a:schemeClr val="tx1"/>
                </a:solidFill>
              </a:rPr>
              <a:t>DigiLevering</a:t>
            </a:r>
            <a:r>
              <a:rPr lang="nl-NL" sz="2000" dirty="0">
                <a:solidFill>
                  <a:schemeClr val="tx1"/>
                </a:solidFill>
              </a:rPr>
              <a:t> (</a:t>
            </a:r>
            <a:r>
              <a:rPr lang="nl-NL" sz="2000" dirty="0" err="1">
                <a:solidFill>
                  <a:schemeClr val="tx1"/>
                </a:solidFill>
              </a:rPr>
              <a:t>Logius</a:t>
            </a:r>
            <a:r>
              <a:rPr lang="nl-NL" sz="2000" dirty="0">
                <a:solidFill>
                  <a:schemeClr val="tx1"/>
                </a:solidFill>
              </a:rPr>
              <a:t>)					Processimulatie</a:t>
            </a:r>
            <a:endParaRPr lang="nl-NL" dirty="0">
              <a:solidFill>
                <a:schemeClr val="tx1"/>
              </a:solidFill>
            </a:endParaRPr>
          </a:p>
        </p:txBody>
      </p:sp>
      <p:sp>
        <p:nvSpPr>
          <p:cNvPr id="45" name="Pijl: vijfhoek 44">
            <a:extLst>
              <a:ext uri="{FF2B5EF4-FFF2-40B4-BE49-F238E27FC236}">
                <a16:creationId xmlns:a16="http://schemas.microsoft.com/office/drawing/2014/main" id="{EB370367-2892-4374-8EAF-03BF78A84923}"/>
              </a:ext>
            </a:extLst>
          </p:cNvPr>
          <p:cNvSpPr/>
          <p:nvPr/>
        </p:nvSpPr>
        <p:spPr>
          <a:xfrm>
            <a:off x="838200" y="4901234"/>
            <a:ext cx="9390630" cy="604037"/>
          </a:xfrm>
          <a:prstGeom prst="homePlate">
            <a:avLst/>
          </a:prstGeom>
          <a:solidFill>
            <a:schemeClr val="accent6">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nl-NL" sz="2000" dirty="0">
                <a:solidFill>
                  <a:schemeClr val="tx1"/>
                </a:solidFill>
              </a:rPr>
              <a:t>3. Keten </a:t>
            </a:r>
            <a:r>
              <a:rPr lang="nl-NL" sz="1600" dirty="0">
                <a:solidFill>
                  <a:schemeClr val="tx1"/>
                </a:solidFill>
              </a:rPr>
              <a:t>(Gemeente &gt; BRP &gt; </a:t>
            </a:r>
            <a:r>
              <a:rPr lang="nl-NL" sz="1600" dirty="0" err="1">
                <a:solidFill>
                  <a:schemeClr val="tx1"/>
                </a:solidFill>
              </a:rPr>
              <a:t>DigiLevering</a:t>
            </a:r>
            <a:r>
              <a:rPr lang="nl-NL" sz="1600" dirty="0">
                <a:solidFill>
                  <a:schemeClr val="tx1"/>
                </a:solidFill>
              </a:rPr>
              <a:t> &gt; Gemeente)</a:t>
            </a:r>
            <a:r>
              <a:rPr lang="nl-NL" sz="2000" dirty="0">
                <a:solidFill>
                  <a:schemeClr val="tx1"/>
                </a:solidFill>
              </a:rPr>
              <a:t>		Analyse knelpunten</a:t>
            </a:r>
          </a:p>
        </p:txBody>
      </p:sp>
      <p:sp>
        <p:nvSpPr>
          <p:cNvPr id="43" name="Pijl: vijfhoek 42">
            <a:extLst>
              <a:ext uri="{FF2B5EF4-FFF2-40B4-BE49-F238E27FC236}">
                <a16:creationId xmlns:a16="http://schemas.microsoft.com/office/drawing/2014/main" id="{E78085A5-919F-4DA4-99F6-A7F71370AB9D}"/>
              </a:ext>
            </a:extLst>
          </p:cNvPr>
          <p:cNvSpPr/>
          <p:nvPr/>
        </p:nvSpPr>
        <p:spPr>
          <a:xfrm>
            <a:off x="838200" y="2355076"/>
            <a:ext cx="9390630" cy="604037"/>
          </a:xfrm>
          <a:prstGeom prst="homePlate">
            <a:avLst/>
          </a:prstGeom>
          <a:solidFill>
            <a:schemeClr val="accent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nl-NL" sz="2000" dirty="0">
                <a:solidFill>
                  <a:sysClr val="windowText" lastClr="000000"/>
                </a:solidFill>
              </a:rPr>
              <a:t>1. Binnengemeentelijk (</a:t>
            </a:r>
            <a:r>
              <a:rPr lang="nl-NL" sz="2000" dirty="0" err="1">
                <a:solidFill>
                  <a:sysClr val="windowText" lastClr="000000"/>
                </a:solidFill>
              </a:rPr>
              <a:t>Súdwest</a:t>
            </a:r>
            <a:r>
              <a:rPr lang="nl-NL" sz="2000" dirty="0">
                <a:solidFill>
                  <a:sysClr val="windowText" lastClr="000000"/>
                </a:solidFill>
              </a:rPr>
              <a:t> Fryslân)			Prototype</a:t>
            </a:r>
          </a:p>
        </p:txBody>
      </p:sp>
      <p:sp>
        <p:nvSpPr>
          <p:cNvPr id="4" name="Titel 3">
            <a:extLst>
              <a:ext uri="{FF2B5EF4-FFF2-40B4-BE49-F238E27FC236}">
                <a16:creationId xmlns:a16="http://schemas.microsoft.com/office/drawing/2014/main" id="{BDBED503-3A70-4310-A9F0-62E862BC0143}"/>
              </a:ext>
            </a:extLst>
          </p:cNvPr>
          <p:cNvSpPr>
            <a:spLocks noGrp="1"/>
          </p:cNvSpPr>
          <p:nvPr>
            <p:ph type="title"/>
          </p:nvPr>
        </p:nvSpPr>
        <p:spPr>
          <a:xfrm>
            <a:off x="838200" y="365204"/>
            <a:ext cx="10515600" cy="633798"/>
          </a:xfrm>
        </p:spPr>
        <p:txBody>
          <a:bodyPr/>
          <a:lstStyle/>
          <a:p>
            <a:r>
              <a:rPr lang="nl-NL" dirty="0"/>
              <a:t>Beproevingen</a:t>
            </a:r>
          </a:p>
        </p:txBody>
      </p:sp>
      <p:sp>
        <p:nvSpPr>
          <p:cNvPr id="5" name="Tijdelijke aanduiding voor inhoud 4">
            <a:extLst>
              <a:ext uri="{FF2B5EF4-FFF2-40B4-BE49-F238E27FC236}">
                <a16:creationId xmlns:a16="http://schemas.microsoft.com/office/drawing/2014/main" id="{FD7F97F3-9E40-42D0-A53B-20901A9DB235}"/>
              </a:ext>
            </a:extLst>
          </p:cNvPr>
          <p:cNvSpPr>
            <a:spLocks noGrp="1"/>
          </p:cNvSpPr>
          <p:nvPr>
            <p:ph idx="1"/>
          </p:nvPr>
        </p:nvSpPr>
        <p:spPr>
          <a:xfrm>
            <a:off x="838200" y="1091133"/>
            <a:ext cx="10515600" cy="1150908"/>
          </a:xfrm>
        </p:spPr>
        <p:txBody>
          <a:bodyPr>
            <a:normAutofit/>
          </a:bodyPr>
          <a:lstStyle/>
          <a:p>
            <a:r>
              <a:rPr lang="nl-NL" sz="2400" dirty="0"/>
              <a:t>Functioneel gezien één casus: Gebeurtenissen uit BRP naar applicatie</a:t>
            </a:r>
          </a:p>
          <a:p>
            <a:r>
              <a:rPr lang="nl-NL" sz="2400" dirty="0"/>
              <a:t>Drie perspectieven:</a:t>
            </a:r>
          </a:p>
          <a:p>
            <a:pPr marL="457200" indent="-457200">
              <a:buFont typeface="+mj-lt"/>
              <a:buAutoNum type="arabicPeriod"/>
            </a:pPr>
            <a:endParaRPr lang="nl-NL" sz="2400" dirty="0"/>
          </a:p>
        </p:txBody>
      </p:sp>
      <p:grpSp>
        <p:nvGrpSpPr>
          <p:cNvPr id="17" name="Groep 16">
            <a:extLst>
              <a:ext uri="{FF2B5EF4-FFF2-40B4-BE49-F238E27FC236}">
                <a16:creationId xmlns:a16="http://schemas.microsoft.com/office/drawing/2014/main" id="{5A56AC8E-3A55-44C5-86B3-ED007582EC1A}"/>
              </a:ext>
            </a:extLst>
          </p:cNvPr>
          <p:cNvGrpSpPr/>
          <p:nvPr/>
        </p:nvGrpSpPr>
        <p:grpSpPr>
          <a:xfrm>
            <a:off x="10617118" y="2245302"/>
            <a:ext cx="825048" cy="844197"/>
            <a:chOff x="11305562" y="43120"/>
            <a:chExt cx="825048" cy="844197"/>
          </a:xfrm>
        </p:grpSpPr>
        <p:sp>
          <p:nvSpPr>
            <p:cNvPr id="18" name="Rechthoek 17">
              <a:extLst>
                <a:ext uri="{FF2B5EF4-FFF2-40B4-BE49-F238E27FC236}">
                  <a16:creationId xmlns:a16="http://schemas.microsoft.com/office/drawing/2014/main" id="{850E681E-0F87-4368-9033-02EEE48D551F}"/>
                </a:ext>
              </a:extLst>
            </p:cNvPr>
            <p:cNvSpPr/>
            <p:nvPr/>
          </p:nvSpPr>
          <p:spPr>
            <a:xfrm>
              <a:off x="11305562" y="43120"/>
              <a:ext cx="825048" cy="84419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pic>
          <p:nvPicPr>
            <p:cNvPr id="19" name="Graphic 18" descr="Tandwielen silhouet">
              <a:extLst>
                <a:ext uri="{FF2B5EF4-FFF2-40B4-BE49-F238E27FC236}">
                  <a16:creationId xmlns:a16="http://schemas.microsoft.com/office/drawing/2014/main" id="{F2C34F15-9B02-4BB4-A9A8-4BD17D0DA48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8095" y="98161"/>
              <a:ext cx="719982" cy="719982"/>
            </a:xfrm>
            <a:prstGeom prst="rect">
              <a:avLst/>
            </a:prstGeom>
          </p:spPr>
        </p:pic>
      </p:grpSp>
      <p:grpSp>
        <p:nvGrpSpPr>
          <p:cNvPr id="37" name="Groep 36">
            <a:extLst>
              <a:ext uri="{FF2B5EF4-FFF2-40B4-BE49-F238E27FC236}">
                <a16:creationId xmlns:a16="http://schemas.microsoft.com/office/drawing/2014/main" id="{EAAFEA79-ABE8-4248-9948-81629C407E81}"/>
              </a:ext>
            </a:extLst>
          </p:cNvPr>
          <p:cNvGrpSpPr/>
          <p:nvPr/>
        </p:nvGrpSpPr>
        <p:grpSpPr>
          <a:xfrm>
            <a:off x="10617118" y="3501021"/>
            <a:ext cx="943112" cy="867794"/>
            <a:chOff x="11216492" y="3004379"/>
            <a:chExt cx="943112" cy="867794"/>
          </a:xfrm>
        </p:grpSpPr>
        <p:grpSp>
          <p:nvGrpSpPr>
            <p:cNvPr id="23" name="Groep 22">
              <a:extLst>
                <a:ext uri="{FF2B5EF4-FFF2-40B4-BE49-F238E27FC236}">
                  <a16:creationId xmlns:a16="http://schemas.microsoft.com/office/drawing/2014/main" id="{5A91B404-9494-4D56-836F-1392E9E988E3}"/>
                </a:ext>
              </a:extLst>
            </p:cNvPr>
            <p:cNvGrpSpPr/>
            <p:nvPr/>
          </p:nvGrpSpPr>
          <p:grpSpPr>
            <a:xfrm>
              <a:off x="11216492" y="3027976"/>
              <a:ext cx="825048" cy="844197"/>
              <a:chOff x="11216492" y="3027976"/>
              <a:chExt cx="825048" cy="844197"/>
            </a:xfrm>
          </p:grpSpPr>
          <p:sp>
            <p:nvSpPr>
              <p:cNvPr id="21" name="Rechthoek 20">
                <a:extLst>
                  <a:ext uri="{FF2B5EF4-FFF2-40B4-BE49-F238E27FC236}">
                    <a16:creationId xmlns:a16="http://schemas.microsoft.com/office/drawing/2014/main" id="{78751686-F39D-473B-A879-F6784250081C}"/>
                  </a:ext>
                </a:extLst>
              </p:cNvPr>
              <p:cNvSpPr/>
              <p:nvPr/>
            </p:nvSpPr>
            <p:spPr>
              <a:xfrm>
                <a:off x="11216492" y="3027976"/>
                <a:ext cx="825048" cy="84419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pic>
            <p:nvPicPr>
              <p:cNvPr id="11" name="Graphic 10" descr="Werkstroom silhouet">
                <a:extLst>
                  <a:ext uri="{FF2B5EF4-FFF2-40B4-BE49-F238E27FC236}">
                    <a16:creationId xmlns:a16="http://schemas.microsoft.com/office/drawing/2014/main" id="{ECB1FBDB-7EBF-42EC-99C6-F961CBCD423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91580" y="3113381"/>
                <a:ext cx="673385" cy="673385"/>
              </a:xfrm>
              <a:prstGeom prst="rect">
                <a:avLst/>
              </a:prstGeom>
            </p:spPr>
          </p:pic>
        </p:grpSp>
        <p:sp>
          <p:nvSpPr>
            <p:cNvPr id="35" name="Vrije vorm: vorm 34">
              <a:extLst>
                <a:ext uri="{FF2B5EF4-FFF2-40B4-BE49-F238E27FC236}">
                  <a16:creationId xmlns:a16="http://schemas.microsoft.com/office/drawing/2014/main" id="{298213CC-FD1E-494A-8301-6C40FA65C756}"/>
                </a:ext>
              </a:extLst>
            </p:cNvPr>
            <p:cNvSpPr/>
            <p:nvPr/>
          </p:nvSpPr>
          <p:spPr>
            <a:xfrm rot="18792051">
              <a:off x="11867837" y="2906867"/>
              <a:ext cx="194256" cy="389279"/>
            </a:xfrm>
            <a:custGeom>
              <a:avLst/>
              <a:gdLst>
                <a:gd name="connsiteX0" fmla="*/ 0 w 194256"/>
                <a:gd name="connsiteY0" fmla="*/ 0 h 389279"/>
                <a:gd name="connsiteX1" fmla="*/ 194256 w 194256"/>
                <a:gd name="connsiteY1" fmla="*/ 206855 h 389279"/>
                <a:gd name="connsiteX2" fmla="*/ 0 w 194256"/>
                <a:gd name="connsiteY2" fmla="*/ 389279 h 389279"/>
                <a:gd name="connsiteX3" fmla="*/ 0 w 194256"/>
                <a:gd name="connsiteY3" fmla="*/ 0 h 389279"/>
              </a:gdLst>
              <a:ahLst/>
              <a:cxnLst>
                <a:cxn ang="0">
                  <a:pos x="connsiteX0" y="connsiteY0"/>
                </a:cxn>
                <a:cxn ang="0">
                  <a:pos x="connsiteX1" y="connsiteY1"/>
                </a:cxn>
                <a:cxn ang="0">
                  <a:pos x="connsiteX2" y="connsiteY2"/>
                </a:cxn>
                <a:cxn ang="0">
                  <a:pos x="connsiteX3" y="connsiteY3"/>
                </a:cxn>
              </a:cxnLst>
              <a:rect l="l" t="t" r="r" b="b"/>
              <a:pathLst>
                <a:path w="194256" h="389279">
                  <a:moveTo>
                    <a:pt x="0" y="0"/>
                  </a:moveTo>
                  <a:lnTo>
                    <a:pt x="194256" y="206855"/>
                  </a:lnTo>
                  <a:lnTo>
                    <a:pt x="0" y="389279"/>
                  </a:lnTo>
                  <a:lnTo>
                    <a:pt x="0" y="0"/>
                  </a:lnTo>
                  <a:close/>
                </a:path>
              </a:pathLst>
            </a:custGeom>
          </p:spPr>
          <p:style>
            <a:lnRef idx="2">
              <a:schemeClr val="accent5"/>
            </a:lnRef>
            <a:fillRef idx="1">
              <a:schemeClr val="lt1"/>
            </a:fillRef>
            <a:effectRef idx="0">
              <a:schemeClr val="accent5"/>
            </a:effectRef>
            <a:fontRef idx="minor">
              <a:schemeClr val="dk1"/>
            </a:fontRef>
          </p:style>
          <p:txBody>
            <a:bodyPr wrap="square" rtlCol="0" anchor="ctr">
              <a:noAutofit/>
            </a:bodyPr>
            <a:lstStyle/>
            <a:p>
              <a:pPr algn="ctr"/>
              <a:endParaRPr lang="nl-NL"/>
            </a:p>
          </p:txBody>
        </p:sp>
      </p:grpSp>
      <p:grpSp>
        <p:nvGrpSpPr>
          <p:cNvPr id="38" name="Groep 37">
            <a:extLst>
              <a:ext uri="{FF2B5EF4-FFF2-40B4-BE49-F238E27FC236}">
                <a16:creationId xmlns:a16="http://schemas.microsoft.com/office/drawing/2014/main" id="{E5A3C31E-6620-462B-943D-1180E3EEEA76}"/>
              </a:ext>
            </a:extLst>
          </p:cNvPr>
          <p:cNvGrpSpPr/>
          <p:nvPr/>
        </p:nvGrpSpPr>
        <p:grpSpPr>
          <a:xfrm>
            <a:off x="10617118" y="4747983"/>
            <a:ext cx="942548" cy="877369"/>
            <a:chOff x="11215749" y="4147198"/>
            <a:chExt cx="942548" cy="877369"/>
          </a:xfrm>
        </p:grpSpPr>
        <p:sp>
          <p:nvSpPr>
            <p:cNvPr id="25" name="Rechthoek 24">
              <a:extLst>
                <a:ext uri="{FF2B5EF4-FFF2-40B4-BE49-F238E27FC236}">
                  <a16:creationId xmlns:a16="http://schemas.microsoft.com/office/drawing/2014/main" id="{668A217B-E634-4A33-8CA8-DBD754A8BA21}"/>
                </a:ext>
              </a:extLst>
            </p:cNvPr>
            <p:cNvSpPr/>
            <p:nvPr/>
          </p:nvSpPr>
          <p:spPr>
            <a:xfrm>
              <a:off x="11215749" y="4180370"/>
              <a:ext cx="825048" cy="84419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pic>
          <p:nvPicPr>
            <p:cNvPr id="9" name="Graphic 8" descr="Weegschalen van gerechtigheid silhouet">
              <a:extLst>
                <a:ext uri="{FF2B5EF4-FFF2-40B4-BE49-F238E27FC236}">
                  <a16:creationId xmlns:a16="http://schemas.microsoft.com/office/drawing/2014/main" id="{94B646AA-3B79-409D-BA34-20BF41F1FEA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329169" y="4277727"/>
              <a:ext cx="598206" cy="598206"/>
            </a:xfrm>
            <a:prstGeom prst="rect">
              <a:avLst/>
            </a:prstGeom>
          </p:spPr>
        </p:pic>
        <p:sp>
          <p:nvSpPr>
            <p:cNvPr id="36" name="Vrije vorm: vorm 35">
              <a:extLst>
                <a:ext uri="{FF2B5EF4-FFF2-40B4-BE49-F238E27FC236}">
                  <a16:creationId xmlns:a16="http://schemas.microsoft.com/office/drawing/2014/main" id="{28C93337-1243-4553-895F-5A9E9EE70C7B}"/>
                </a:ext>
              </a:extLst>
            </p:cNvPr>
            <p:cNvSpPr/>
            <p:nvPr/>
          </p:nvSpPr>
          <p:spPr>
            <a:xfrm rot="18792051">
              <a:off x="11866530" y="4049686"/>
              <a:ext cx="194256" cy="389279"/>
            </a:xfrm>
            <a:custGeom>
              <a:avLst/>
              <a:gdLst>
                <a:gd name="connsiteX0" fmla="*/ 0 w 194256"/>
                <a:gd name="connsiteY0" fmla="*/ 0 h 389279"/>
                <a:gd name="connsiteX1" fmla="*/ 194256 w 194256"/>
                <a:gd name="connsiteY1" fmla="*/ 206855 h 389279"/>
                <a:gd name="connsiteX2" fmla="*/ 0 w 194256"/>
                <a:gd name="connsiteY2" fmla="*/ 389279 h 389279"/>
                <a:gd name="connsiteX3" fmla="*/ 0 w 194256"/>
                <a:gd name="connsiteY3" fmla="*/ 0 h 389279"/>
              </a:gdLst>
              <a:ahLst/>
              <a:cxnLst>
                <a:cxn ang="0">
                  <a:pos x="connsiteX0" y="connsiteY0"/>
                </a:cxn>
                <a:cxn ang="0">
                  <a:pos x="connsiteX1" y="connsiteY1"/>
                </a:cxn>
                <a:cxn ang="0">
                  <a:pos x="connsiteX2" y="connsiteY2"/>
                </a:cxn>
                <a:cxn ang="0">
                  <a:pos x="connsiteX3" y="connsiteY3"/>
                </a:cxn>
              </a:cxnLst>
              <a:rect l="l" t="t" r="r" b="b"/>
              <a:pathLst>
                <a:path w="194256" h="389279">
                  <a:moveTo>
                    <a:pt x="0" y="0"/>
                  </a:moveTo>
                  <a:lnTo>
                    <a:pt x="194256" y="206855"/>
                  </a:lnTo>
                  <a:lnTo>
                    <a:pt x="0" y="389279"/>
                  </a:lnTo>
                  <a:lnTo>
                    <a:pt x="0" y="0"/>
                  </a:lnTo>
                  <a:close/>
                </a:path>
              </a:pathLst>
            </a:custGeom>
          </p:spPr>
          <p:style>
            <a:lnRef idx="2">
              <a:schemeClr val="accent6"/>
            </a:lnRef>
            <a:fillRef idx="1">
              <a:schemeClr val="lt1"/>
            </a:fillRef>
            <a:effectRef idx="0">
              <a:schemeClr val="accent6"/>
            </a:effectRef>
            <a:fontRef idx="minor">
              <a:schemeClr val="dk1"/>
            </a:fontRef>
          </p:style>
          <p:txBody>
            <a:bodyPr wrap="square" rtlCol="0" anchor="ctr">
              <a:noAutofit/>
            </a:bodyPr>
            <a:lstStyle/>
            <a:p>
              <a:pPr algn="ctr"/>
              <a:endParaRPr lang="nl-NL"/>
            </a:p>
          </p:txBody>
        </p:sp>
      </p:grpSp>
      <p:grpSp>
        <p:nvGrpSpPr>
          <p:cNvPr id="39" name="Groep 38">
            <a:extLst>
              <a:ext uri="{FF2B5EF4-FFF2-40B4-BE49-F238E27FC236}">
                <a16:creationId xmlns:a16="http://schemas.microsoft.com/office/drawing/2014/main" id="{315FBD02-881C-44A3-A941-48BB8A459F1E}"/>
              </a:ext>
            </a:extLst>
          </p:cNvPr>
          <p:cNvGrpSpPr/>
          <p:nvPr/>
        </p:nvGrpSpPr>
        <p:grpSpPr>
          <a:xfrm>
            <a:off x="6478546" y="4114128"/>
            <a:ext cx="518534" cy="530569"/>
            <a:chOff x="11305562" y="43120"/>
            <a:chExt cx="825048" cy="844197"/>
          </a:xfrm>
        </p:grpSpPr>
        <p:sp>
          <p:nvSpPr>
            <p:cNvPr id="40" name="Rechthoek 39">
              <a:extLst>
                <a:ext uri="{FF2B5EF4-FFF2-40B4-BE49-F238E27FC236}">
                  <a16:creationId xmlns:a16="http://schemas.microsoft.com/office/drawing/2014/main" id="{844E836C-0433-476F-96F9-27146C5F03F0}"/>
                </a:ext>
              </a:extLst>
            </p:cNvPr>
            <p:cNvSpPr/>
            <p:nvPr/>
          </p:nvSpPr>
          <p:spPr>
            <a:xfrm>
              <a:off x="11305562" y="43120"/>
              <a:ext cx="825048" cy="84419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pic>
          <p:nvPicPr>
            <p:cNvPr id="41" name="Graphic 40" descr="Tandwielen silhouet">
              <a:extLst>
                <a:ext uri="{FF2B5EF4-FFF2-40B4-BE49-F238E27FC236}">
                  <a16:creationId xmlns:a16="http://schemas.microsoft.com/office/drawing/2014/main" id="{152428EF-7C42-4395-B58E-833D9E1F45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8095" y="98161"/>
              <a:ext cx="719982" cy="719982"/>
            </a:xfrm>
            <a:prstGeom prst="rect">
              <a:avLst/>
            </a:prstGeom>
          </p:spPr>
        </p:pic>
      </p:grpSp>
      <p:sp>
        <p:nvSpPr>
          <p:cNvPr id="54" name="Pijl: vijfhoek 53">
            <a:extLst>
              <a:ext uri="{FF2B5EF4-FFF2-40B4-BE49-F238E27FC236}">
                <a16:creationId xmlns:a16="http://schemas.microsoft.com/office/drawing/2014/main" id="{C058D8A3-2997-47A1-9166-4DF2047DF0B4}"/>
              </a:ext>
            </a:extLst>
          </p:cNvPr>
          <p:cNvSpPr/>
          <p:nvPr/>
        </p:nvSpPr>
        <p:spPr>
          <a:xfrm>
            <a:off x="1092080" y="4181220"/>
            <a:ext cx="5257445" cy="396387"/>
          </a:xfrm>
          <a:prstGeom prst="homePlate">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nl-NL" dirty="0">
                <a:solidFill>
                  <a:schemeClr val="tx1"/>
                </a:solidFill>
              </a:rPr>
              <a:t>Mogelijk in Q4 een prototype		Prototype</a:t>
            </a:r>
            <a:endParaRPr lang="nl-NL" sz="1600" dirty="0">
              <a:solidFill>
                <a:schemeClr val="tx1"/>
              </a:solidFill>
            </a:endParaRPr>
          </a:p>
        </p:txBody>
      </p:sp>
    </p:spTree>
    <p:extLst>
      <p:ext uri="{BB962C8B-B14F-4D97-AF65-F5344CB8AC3E}">
        <p14:creationId xmlns:p14="http://schemas.microsoft.com/office/powerpoint/2010/main" val="499068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3" grpId="0" animBg="1"/>
      <p:bldP spid="5" grpId="0" uiExpand="1" build="p"/>
      <p:bldP spid="5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ep 31">
            <a:extLst>
              <a:ext uri="{FF2B5EF4-FFF2-40B4-BE49-F238E27FC236}">
                <a16:creationId xmlns:a16="http://schemas.microsoft.com/office/drawing/2014/main" id="{7AE965D8-9D70-4FFF-ACE1-A7C8F1E1B10A}"/>
              </a:ext>
            </a:extLst>
          </p:cNvPr>
          <p:cNvGrpSpPr/>
          <p:nvPr/>
        </p:nvGrpSpPr>
        <p:grpSpPr>
          <a:xfrm>
            <a:off x="229279" y="1124317"/>
            <a:ext cx="11727256" cy="1041761"/>
            <a:chOff x="229279" y="1124317"/>
            <a:chExt cx="11727256" cy="1041761"/>
          </a:xfrm>
        </p:grpSpPr>
        <p:sp>
          <p:nvSpPr>
            <p:cNvPr id="4" name="Rechthoek 3">
              <a:extLst>
                <a:ext uri="{FF2B5EF4-FFF2-40B4-BE49-F238E27FC236}">
                  <a16:creationId xmlns:a16="http://schemas.microsoft.com/office/drawing/2014/main" id="{3401CC7A-C792-4790-989F-C9D81A6B9862}"/>
                </a:ext>
              </a:extLst>
            </p:cNvPr>
            <p:cNvSpPr/>
            <p:nvPr/>
          </p:nvSpPr>
          <p:spPr>
            <a:xfrm>
              <a:off x="229279" y="1124317"/>
              <a:ext cx="11727256" cy="1041761"/>
            </a:xfrm>
            <a:custGeom>
              <a:avLst/>
              <a:gdLst>
                <a:gd name="connsiteX0" fmla="*/ 0 w 11727256"/>
                <a:gd name="connsiteY0" fmla="*/ 0 h 1041761"/>
                <a:gd name="connsiteX1" fmla="*/ 807111 w 11727256"/>
                <a:gd name="connsiteY1" fmla="*/ 0 h 1041761"/>
                <a:gd name="connsiteX2" fmla="*/ 1145132 w 11727256"/>
                <a:gd name="connsiteY2" fmla="*/ 0 h 1041761"/>
                <a:gd name="connsiteX3" fmla="*/ 2069516 w 11727256"/>
                <a:gd name="connsiteY3" fmla="*/ 0 h 1041761"/>
                <a:gd name="connsiteX4" fmla="*/ 2759354 w 11727256"/>
                <a:gd name="connsiteY4" fmla="*/ 0 h 1041761"/>
                <a:gd name="connsiteX5" fmla="*/ 3097375 w 11727256"/>
                <a:gd name="connsiteY5" fmla="*/ 0 h 1041761"/>
                <a:gd name="connsiteX6" fmla="*/ 3787214 w 11727256"/>
                <a:gd name="connsiteY6" fmla="*/ 0 h 1041761"/>
                <a:gd name="connsiteX7" fmla="*/ 4711598 w 11727256"/>
                <a:gd name="connsiteY7" fmla="*/ 0 h 1041761"/>
                <a:gd name="connsiteX8" fmla="*/ 5284164 w 11727256"/>
                <a:gd name="connsiteY8" fmla="*/ 0 h 1041761"/>
                <a:gd name="connsiteX9" fmla="*/ 5856730 w 11727256"/>
                <a:gd name="connsiteY9" fmla="*/ 0 h 1041761"/>
                <a:gd name="connsiteX10" fmla="*/ 6546568 w 11727256"/>
                <a:gd name="connsiteY10" fmla="*/ 0 h 1041761"/>
                <a:gd name="connsiteX11" fmla="*/ 7353679 w 11727256"/>
                <a:gd name="connsiteY11" fmla="*/ 0 h 1041761"/>
                <a:gd name="connsiteX12" fmla="*/ 8160790 w 11727256"/>
                <a:gd name="connsiteY12" fmla="*/ 0 h 1041761"/>
                <a:gd name="connsiteX13" fmla="*/ 8967902 w 11727256"/>
                <a:gd name="connsiteY13" fmla="*/ 0 h 1041761"/>
                <a:gd name="connsiteX14" fmla="*/ 9892285 w 11727256"/>
                <a:gd name="connsiteY14" fmla="*/ 0 h 1041761"/>
                <a:gd name="connsiteX15" fmla="*/ 10582124 w 11727256"/>
                <a:gd name="connsiteY15" fmla="*/ 0 h 1041761"/>
                <a:gd name="connsiteX16" fmla="*/ 11727256 w 11727256"/>
                <a:gd name="connsiteY16" fmla="*/ 0 h 1041761"/>
                <a:gd name="connsiteX17" fmla="*/ 11727256 w 11727256"/>
                <a:gd name="connsiteY17" fmla="*/ 520881 h 1041761"/>
                <a:gd name="connsiteX18" fmla="*/ 11727256 w 11727256"/>
                <a:gd name="connsiteY18" fmla="*/ 1041761 h 1041761"/>
                <a:gd name="connsiteX19" fmla="*/ 10920145 w 11727256"/>
                <a:gd name="connsiteY19" fmla="*/ 1041761 h 1041761"/>
                <a:gd name="connsiteX20" fmla="*/ 10347579 w 11727256"/>
                <a:gd name="connsiteY20" fmla="*/ 1041761 h 1041761"/>
                <a:gd name="connsiteX21" fmla="*/ 9775013 w 11727256"/>
                <a:gd name="connsiteY21" fmla="*/ 1041761 h 1041761"/>
                <a:gd name="connsiteX22" fmla="*/ 9202447 w 11727256"/>
                <a:gd name="connsiteY22" fmla="*/ 1041761 h 1041761"/>
                <a:gd name="connsiteX23" fmla="*/ 8629881 w 11727256"/>
                <a:gd name="connsiteY23" fmla="*/ 1041761 h 1041761"/>
                <a:gd name="connsiteX24" fmla="*/ 7822770 w 11727256"/>
                <a:gd name="connsiteY24" fmla="*/ 1041761 h 1041761"/>
                <a:gd name="connsiteX25" fmla="*/ 7132931 w 11727256"/>
                <a:gd name="connsiteY25" fmla="*/ 1041761 h 1041761"/>
                <a:gd name="connsiteX26" fmla="*/ 6794910 w 11727256"/>
                <a:gd name="connsiteY26" fmla="*/ 1041761 h 1041761"/>
                <a:gd name="connsiteX27" fmla="*/ 6222344 w 11727256"/>
                <a:gd name="connsiteY27" fmla="*/ 1041761 h 1041761"/>
                <a:gd name="connsiteX28" fmla="*/ 5415233 w 11727256"/>
                <a:gd name="connsiteY28" fmla="*/ 1041761 h 1041761"/>
                <a:gd name="connsiteX29" fmla="*/ 4959939 w 11727256"/>
                <a:gd name="connsiteY29" fmla="*/ 1041761 h 1041761"/>
                <a:gd name="connsiteX30" fmla="*/ 4035556 w 11727256"/>
                <a:gd name="connsiteY30" fmla="*/ 1041761 h 1041761"/>
                <a:gd name="connsiteX31" fmla="*/ 3111172 w 11727256"/>
                <a:gd name="connsiteY31" fmla="*/ 1041761 h 1041761"/>
                <a:gd name="connsiteX32" fmla="*/ 2421333 w 11727256"/>
                <a:gd name="connsiteY32" fmla="*/ 1041761 h 1041761"/>
                <a:gd name="connsiteX33" fmla="*/ 1496950 w 11727256"/>
                <a:gd name="connsiteY33" fmla="*/ 1041761 h 1041761"/>
                <a:gd name="connsiteX34" fmla="*/ 807111 w 11727256"/>
                <a:gd name="connsiteY34" fmla="*/ 1041761 h 1041761"/>
                <a:gd name="connsiteX35" fmla="*/ 0 w 11727256"/>
                <a:gd name="connsiteY35" fmla="*/ 1041761 h 1041761"/>
                <a:gd name="connsiteX36" fmla="*/ 0 w 11727256"/>
                <a:gd name="connsiteY36" fmla="*/ 552133 h 1041761"/>
                <a:gd name="connsiteX37" fmla="*/ 0 w 11727256"/>
                <a:gd name="connsiteY37" fmla="*/ 0 h 1041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1727256" h="1041761" fill="none" extrusionOk="0">
                  <a:moveTo>
                    <a:pt x="0" y="0"/>
                  </a:moveTo>
                  <a:cubicBezTo>
                    <a:pt x="353088" y="26993"/>
                    <a:pt x="476708" y="12086"/>
                    <a:pt x="807111" y="0"/>
                  </a:cubicBezTo>
                  <a:cubicBezTo>
                    <a:pt x="1137514" y="-12086"/>
                    <a:pt x="988516" y="-16087"/>
                    <a:pt x="1145132" y="0"/>
                  </a:cubicBezTo>
                  <a:cubicBezTo>
                    <a:pt x="1301748" y="16087"/>
                    <a:pt x="1672088" y="28179"/>
                    <a:pt x="2069516" y="0"/>
                  </a:cubicBezTo>
                  <a:cubicBezTo>
                    <a:pt x="2466944" y="-28179"/>
                    <a:pt x="2416431" y="-14782"/>
                    <a:pt x="2759354" y="0"/>
                  </a:cubicBezTo>
                  <a:cubicBezTo>
                    <a:pt x="3102277" y="14782"/>
                    <a:pt x="2936820" y="2781"/>
                    <a:pt x="3097375" y="0"/>
                  </a:cubicBezTo>
                  <a:cubicBezTo>
                    <a:pt x="3257930" y="-2781"/>
                    <a:pt x="3608907" y="-3593"/>
                    <a:pt x="3787214" y="0"/>
                  </a:cubicBezTo>
                  <a:cubicBezTo>
                    <a:pt x="3965521" y="3593"/>
                    <a:pt x="4518739" y="20662"/>
                    <a:pt x="4711598" y="0"/>
                  </a:cubicBezTo>
                  <a:cubicBezTo>
                    <a:pt x="4904457" y="-20662"/>
                    <a:pt x="5048765" y="1809"/>
                    <a:pt x="5284164" y="0"/>
                  </a:cubicBezTo>
                  <a:cubicBezTo>
                    <a:pt x="5519563" y="-1809"/>
                    <a:pt x="5718089" y="-9513"/>
                    <a:pt x="5856730" y="0"/>
                  </a:cubicBezTo>
                  <a:cubicBezTo>
                    <a:pt x="5995371" y="9513"/>
                    <a:pt x="6202049" y="2848"/>
                    <a:pt x="6546568" y="0"/>
                  </a:cubicBezTo>
                  <a:cubicBezTo>
                    <a:pt x="6891087" y="-2848"/>
                    <a:pt x="7020068" y="-18436"/>
                    <a:pt x="7353679" y="0"/>
                  </a:cubicBezTo>
                  <a:cubicBezTo>
                    <a:pt x="7687290" y="18436"/>
                    <a:pt x="7768066" y="6034"/>
                    <a:pt x="8160790" y="0"/>
                  </a:cubicBezTo>
                  <a:cubicBezTo>
                    <a:pt x="8553514" y="-6034"/>
                    <a:pt x="8623849" y="33098"/>
                    <a:pt x="8967902" y="0"/>
                  </a:cubicBezTo>
                  <a:cubicBezTo>
                    <a:pt x="9311955" y="-33098"/>
                    <a:pt x="9657306" y="3989"/>
                    <a:pt x="9892285" y="0"/>
                  </a:cubicBezTo>
                  <a:cubicBezTo>
                    <a:pt x="10127264" y="-3989"/>
                    <a:pt x="10250949" y="20299"/>
                    <a:pt x="10582124" y="0"/>
                  </a:cubicBezTo>
                  <a:cubicBezTo>
                    <a:pt x="10913299" y="-20299"/>
                    <a:pt x="11405165" y="-46445"/>
                    <a:pt x="11727256" y="0"/>
                  </a:cubicBezTo>
                  <a:cubicBezTo>
                    <a:pt x="11746571" y="231227"/>
                    <a:pt x="11718154" y="274696"/>
                    <a:pt x="11727256" y="520881"/>
                  </a:cubicBezTo>
                  <a:cubicBezTo>
                    <a:pt x="11736358" y="767066"/>
                    <a:pt x="11737046" y="905591"/>
                    <a:pt x="11727256" y="1041761"/>
                  </a:cubicBezTo>
                  <a:cubicBezTo>
                    <a:pt x="11412311" y="1048389"/>
                    <a:pt x="11322050" y="1038127"/>
                    <a:pt x="10920145" y="1041761"/>
                  </a:cubicBezTo>
                  <a:cubicBezTo>
                    <a:pt x="10518240" y="1045395"/>
                    <a:pt x="10464952" y="1052468"/>
                    <a:pt x="10347579" y="1041761"/>
                  </a:cubicBezTo>
                  <a:cubicBezTo>
                    <a:pt x="10230206" y="1031054"/>
                    <a:pt x="10049010" y="1032709"/>
                    <a:pt x="9775013" y="1041761"/>
                  </a:cubicBezTo>
                  <a:cubicBezTo>
                    <a:pt x="9501016" y="1050813"/>
                    <a:pt x="9349065" y="1034342"/>
                    <a:pt x="9202447" y="1041761"/>
                  </a:cubicBezTo>
                  <a:cubicBezTo>
                    <a:pt x="9055829" y="1049180"/>
                    <a:pt x="8913401" y="1048090"/>
                    <a:pt x="8629881" y="1041761"/>
                  </a:cubicBezTo>
                  <a:cubicBezTo>
                    <a:pt x="8346361" y="1035432"/>
                    <a:pt x="8083798" y="1056388"/>
                    <a:pt x="7822770" y="1041761"/>
                  </a:cubicBezTo>
                  <a:cubicBezTo>
                    <a:pt x="7561742" y="1027134"/>
                    <a:pt x="7386328" y="1013614"/>
                    <a:pt x="7132931" y="1041761"/>
                  </a:cubicBezTo>
                  <a:cubicBezTo>
                    <a:pt x="6879534" y="1069908"/>
                    <a:pt x="6881032" y="1052401"/>
                    <a:pt x="6794910" y="1041761"/>
                  </a:cubicBezTo>
                  <a:cubicBezTo>
                    <a:pt x="6708788" y="1031121"/>
                    <a:pt x="6418854" y="1045976"/>
                    <a:pt x="6222344" y="1041761"/>
                  </a:cubicBezTo>
                  <a:cubicBezTo>
                    <a:pt x="6025834" y="1037546"/>
                    <a:pt x="5620695" y="1015690"/>
                    <a:pt x="5415233" y="1041761"/>
                  </a:cubicBezTo>
                  <a:cubicBezTo>
                    <a:pt x="5209771" y="1067832"/>
                    <a:pt x="5175026" y="1058014"/>
                    <a:pt x="4959939" y="1041761"/>
                  </a:cubicBezTo>
                  <a:cubicBezTo>
                    <a:pt x="4744852" y="1025508"/>
                    <a:pt x="4224612" y="1045614"/>
                    <a:pt x="4035556" y="1041761"/>
                  </a:cubicBezTo>
                  <a:cubicBezTo>
                    <a:pt x="3846500" y="1037908"/>
                    <a:pt x="3525607" y="1048528"/>
                    <a:pt x="3111172" y="1041761"/>
                  </a:cubicBezTo>
                  <a:cubicBezTo>
                    <a:pt x="2696737" y="1034994"/>
                    <a:pt x="2630625" y="1050841"/>
                    <a:pt x="2421333" y="1041761"/>
                  </a:cubicBezTo>
                  <a:cubicBezTo>
                    <a:pt x="2212041" y="1032681"/>
                    <a:pt x="1877810" y="1024908"/>
                    <a:pt x="1496950" y="1041761"/>
                  </a:cubicBezTo>
                  <a:cubicBezTo>
                    <a:pt x="1116090" y="1058614"/>
                    <a:pt x="1015516" y="1019255"/>
                    <a:pt x="807111" y="1041761"/>
                  </a:cubicBezTo>
                  <a:cubicBezTo>
                    <a:pt x="598706" y="1064267"/>
                    <a:pt x="304501" y="1020859"/>
                    <a:pt x="0" y="1041761"/>
                  </a:cubicBezTo>
                  <a:cubicBezTo>
                    <a:pt x="2209" y="869724"/>
                    <a:pt x="-22557" y="660480"/>
                    <a:pt x="0" y="552133"/>
                  </a:cubicBezTo>
                  <a:cubicBezTo>
                    <a:pt x="22557" y="443786"/>
                    <a:pt x="-3032" y="115236"/>
                    <a:pt x="0" y="0"/>
                  </a:cubicBezTo>
                  <a:close/>
                </a:path>
                <a:path w="11727256" h="1041761" stroke="0" extrusionOk="0">
                  <a:moveTo>
                    <a:pt x="0" y="0"/>
                  </a:moveTo>
                  <a:cubicBezTo>
                    <a:pt x="120067" y="17094"/>
                    <a:pt x="379588" y="4220"/>
                    <a:pt x="572566" y="0"/>
                  </a:cubicBezTo>
                  <a:cubicBezTo>
                    <a:pt x="765544" y="-4220"/>
                    <a:pt x="785102" y="14007"/>
                    <a:pt x="910587" y="0"/>
                  </a:cubicBezTo>
                  <a:cubicBezTo>
                    <a:pt x="1036072" y="-14007"/>
                    <a:pt x="1580071" y="21523"/>
                    <a:pt x="1834971" y="0"/>
                  </a:cubicBezTo>
                  <a:cubicBezTo>
                    <a:pt x="2089871" y="-21523"/>
                    <a:pt x="2143909" y="11457"/>
                    <a:pt x="2407537" y="0"/>
                  </a:cubicBezTo>
                  <a:cubicBezTo>
                    <a:pt x="2671165" y="-11457"/>
                    <a:pt x="2722163" y="9377"/>
                    <a:pt x="2980103" y="0"/>
                  </a:cubicBezTo>
                  <a:cubicBezTo>
                    <a:pt x="3238043" y="-9377"/>
                    <a:pt x="3685168" y="-11989"/>
                    <a:pt x="3904486" y="0"/>
                  </a:cubicBezTo>
                  <a:cubicBezTo>
                    <a:pt x="4123804" y="11989"/>
                    <a:pt x="4159152" y="-1042"/>
                    <a:pt x="4359780" y="0"/>
                  </a:cubicBezTo>
                  <a:cubicBezTo>
                    <a:pt x="4560408" y="1042"/>
                    <a:pt x="5025977" y="-20663"/>
                    <a:pt x="5284164" y="0"/>
                  </a:cubicBezTo>
                  <a:cubicBezTo>
                    <a:pt x="5542351" y="20663"/>
                    <a:pt x="5982587" y="16494"/>
                    <a:pt x="6208547" y="0"/>
                  </a:cubicBezTo>
                  <a:cubicBezTo>
                    <a:pt x="6434507" y="-16494"/>
                    <a:pt x="6610664" y="-22612"/>
                    <a:pt x="6898386" y="0"/>
                  </a:cubicBezTo>
                  <a:cubicBezTo>
                    <a:pt x="7186108" y="22612"/>
                    <a:pt x="7503053" y="23267"/>
                    <a:pt x="7822770" y="0"/>
                  </a:cubicBezTo>
                  <a:cubicBezTo>
                    <a:pt x="8142487" y="-23267"/>
                    <a:pt x="8185232" y="18355"/>
                    <a:pt x="8395336" y="0"/>
                  </a:cubicBezTo>
                  <a:cubicBezTo>
                    <a:pt x="8605440" y="-18355"/>
                    <a:pt x="8736442" y="27118"/>
                    <a:pt x="8967902" y="0"/>
                  </a:cubicBezTo>
                  <a:cubicBezTo>
                    <a:pt x="9199362" y="-27118"/>
                    <a:pt x="9531628" y="-19638"/>
                    <a:pt x="9775013" y="0"/>
                  </a:cubicBezTo>
                  <a:cubicBezTo>
                    <a:pt x="10018398" y="19638"/>
                    <a:pt x="10118363" y="3679"/>
                    <a:pt x="10347579" y="0"/>
                  </a:cubicBezTo>
                  <a:cubicBezTo>
                    <a:pt x="10576795" y="-3679"/>
                    <a:pt x="11252974" y="25753"/>
                    <a:pt x="11727256" y="0"/>
                  </a:cubicBezTo>
                  <a:cubicBezTo>
                    <a:pt x="11712421" y="110828"/>
                    <a:pt x="11729736" y="309482"/>
                    <a:pt x="11727256" y="541716"/>
                  </a:cubicBezTo>
                  <a:cubicBezTo>
                    <a:pt x="11724776" y="773950"/>
                    <a:pt x="11715526" y="897839"/>
                    <a:pt x="11727256" y="1041761"/>
                  </a:cubicBezTo>
                  <a:cubicBezTo>
                    <a:pt x="11391688" y="1052083"/>
                    <a:pt x="11222940" y="1004689"/>
                    <a:pt x="10920145" y="1041761"/>
                  </a:cubicBezTo>
                  <a:cubicBezTo>
                    <a:pt x="10617350" y="1078833"/>
                    <a:pt x="10564185" y="1023291"/>
                    <a:pt x="10464851" y="1041761"/>
                  </a:cubicBezTo>
                  <a:cubicBezTo>
                    <a:pt x="10365517" y="1060231"/>
                    <a:pt x="9915699" y="1048581"/>
                    <a:pt x="9540468" y="1041761"/>
                  </a:cubicBezTo>
                  <a:cubicBezTo>
                    <a:pt x="9165237" y="1034941"/>
                    <a:pt x="9128849" y="1022241"/>
                    <a:pt x="8850629" y="1041761"/>
                  </a:cubicBezTo>
                  <a:cubicBezTo>
                    <a:pt x="8572409" y="1061281"/>
                    <a:pt x="8571400" y="1034674"/>
                    <a:pt x="8395336" y="1041761"/>
                  </a:cubicBezTo>
                  <a:cubicBezTo>
                    <a:pt x="8219272" y="1048848"/>
                    <a:pt x="8036738" y="1062913"/>
                    <a:pt x="7705497" y="1041761"/>
                  </a:cubicBezTo>
                  <a:cubicBezTo>
                    <a:pt x="7374256" y="1020609"/>
                    <a:pt x="7469722" y="1051764"/>
                    <a:pt x="7367476" y="1041761"/>
                  </a:cubicBezTo>
                  <a:cubicBezTo>
                    <a:pt x="7265230" y="1031758"/>
                    <a:pt x="7169522" y="1057253"/>
                    <a:pt x="7029455" y="1041761"/>
                  </a:cubicBezTo>
                  <a:cubicBezTo>
                    <a:pt x="6889388" y="1026269"/>
                    <a:pt x="6595555" y="1019568"/>
                    <a:pt x="6339617" y="1041761"/>
                  </a:cubicBezTo>
                  <a:cubicBezTo>
                    <a:pt x="6083679" y="1063954"/>
                    <a:pt x="6069487" y="1024026"/>
                    <a:pt x="5884323" y="1041761"/>
                  </a:cubicBezTo>
                  <a:cubicBezTo>
                    <a:pt x="5699159" y="1059496"/>
                    <a:pt x="5302315" y="1066439"/>
                    <a:pt x="5077212" y="1041761"/>
                  </a:cubicBezTo>
                  <a:cubicBezTo>
                    <a:pt x="4852109" y="1017083"/>
                    <a:pt x="4731603" y="1057056"/>
                    <a:pt x="4621919" y="1041761"/>
                  </a:cubicBezTo>
                  <a:cubicBezTo>
                    <a:pt x="4512235" y="1026466"/>
                    <a:pt x="4008859" y="1055243"/>
                    <a:pt x="3814807" y="1041761"/>
                  </a:cubicBezTo>
                  <a:cubicBezTo>
                    <a:pt x="3620755" y="1028279"/>
                    <a:pt x="3619398" y="1053216"/>
                    <a:pt x="3476786" y="1041761"/>
                  </a:cubicBezTo>
                  <a:cubicBezTo>
                    <a:pt x="3334174" y="1030306"/>
                    <a:pt x="2968035" y="1009271"/>
                    <a:pt x="2669675" y="1041761"/>
                  </a:cubicBezTo>
                  <a:cubicBezTo>
                    <a:pt x="2371315" y="1074251"/>
                    <a:pt x="2379501" y="1028584"/>
                    <a:pt x="2214382" y="1041761"/>
                  </a:cubicBezTo>
                  <a:cubicBezTo>
                    <a:pt x="2049263" y="1054938"/>
                    <a:pt x="2039427" y="1047758"/>
                    <a:pt x="1876361" y="1041761"/>
                  </a:cubicBezTo>
                  <a:cubicBezTo>
                    <a:pt x="1713295" y="1035764"/>
                    <a:pt x="1571139" y="1028171"/>
                    <a:pt x="1421067" y="1041761"/>
                  </a:cubicBezTo>
                  <a:cubicBezTo>
                    <a:pt x="1270995" y="1055351"/>
                    <a:pt x="842827" y="1039815"/>
                    <a:pt x="613956" y="1041761"/>
                  </a:cubicBezTo>
                  <a:cubicBezTo>
                    <a:pt x="385085" y="1043707"/>
                    <a:pt x="157973" y="1017528"/>
                    <a:pt x="0" y="1041761"/>
                  </a:cubicBezTo>
                  <a:cubicBezTo>
                    <a:pt x="-7289" y="881524"/>
                    <a:pt x="22424" y="725833"/>
                    <a:pt x="0" y="552133"/>
                  </a:cubicBezTo>
                  <a:cubicBezTo>
                    <a:pt x="-22424" y="378433"/>
                    <a:pt x="-20956" y="176612"/>
                    <a:pt x="0" y="0"/>
                  </a:cubicBezTo>
                  <a:close/>
                </a:path>
              </a:pathLst>
            </a:custGeom>
            <a:solidFill>
              <a:schemeClr val="accent5">
                <a:lumMod val="20000"/>
                <a:lumOff val="80000"/>
              </a:schemeClr>
            </a:solidFill>
            <a:ln>
              <a:solidFill>
                <a:schemeClr val="accent5">
                  <a:lumMod val="50000"/>
                </a:schemeClr>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1">
              <a:schemeClr val="accent2"/>
            </a:lnRef>
            <a:fillRef idx="2">
              <a:schemeClr val="accent2"/>
            </a:fillRef>
            <a:effectRef idx="1">
              <a:schemeClr val="accent2"/>
            </a:effectRef>
            <a:fontRef idx="minor">
              <a:schemeClr val="dk1"/>
            </a:fontRef>
          </p:style>
          <p:txBody>
            <a:bodyPr rtlCol="0" anchor="t"/>
            <a:lstStyle/>
            <a:p>
              <a:r>
                <a:rPr lang="nl-NL" dirty="0"/>
                <a:t>Oude situatie</a:t>
              </a:r>
            </a:p>
          </p:txBody>
        </p:sp>
        <p:sp>
          <p:nvSpPr>
            <p:cNvPr id="5" name="Rechthoek 4">
              <a:extLst>
                <a:ext uri="{FF2B5EF4-FFF2-40B4-BE49-F238E27FC236}">
                  <a16:creationId xmlns:a16="http://schemas.microsoft.com/office/drawing/2014/main" id="{464D1C84-6E51-4840-B411-F51066924880}"/>
                </a:ext>
              </a:extLst>
            </p:cNvPr>
            <p:cNvSpPr/>
            <p:nvPr/>
          </p:nvSpPr>
          <p:spPr>
            <a:xfrm>
              <a:off x="3399988" y="1254773"/>
              <a:ext cx="1371599" cy="788908"/>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Lokale</a:t>
              </a:r>
            </a:p>
            <a:p>
              <a:pPr algn="ctr"/>
              <a:r>
                <a:rPr lang="nl-NL" sz="1400" dirty="0">
                  <a:solidFill>
                    <a:schemeClr val="tx1"/>
                  </a:solidFill>
                </a:rPr>
                <a:t>BRP</a:t>
              </a:r>
            </a:p>
          </p:txBody>
        </p:sp>
        <p:sp>
          <p:nvSpPr>
            <p:cNvPr id="6" name="Rechthoek 5">
              <a:extLst>
                <a:ext uri="{FF2B5EF4-FFF2-40B4-BE49-F238E27FC236}">
                  <a16:creationId xmlns:a16="http://schemas.microsoft.com/office/drawing/2014/main" id="{C36D098D-A3E4-4EB8-8D69-E4AD244AE0DD}"/>
                </a:ext>
              </a:extLst>
            </p:cNvPr>
            <p:cNvSpPr/>
            <p:nvPr/>
          </p:nvSpPr>
          <p:spPr>
            <a:xfrm>
              <a:off x="9553890" y="1254772"/>
              <a:ext cx="1658781" cy="788909"/>
            </a:xfrm>
            <a:prstGeom prst="rect">
              <a:avLst/>
            </a:prstGeom>
            <a:ln>
              <a:solidFill>
                <a:schemeClr val="tx1">
                  <a:lumMod val="50000"/>
                  <a:lumOff val="5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NL" sz="1400" dirty="0" err="1"/>
                <a:t>Vakapplicatie</a:t>
              </a:r>
              <a:endParaRPr lang="nl-NL" sz="1400" dirty="0"/>
            </a:p>
          </p:txBody>
        </p:sp>
        <p:sp>
          <p:nvSpPr>
            <p:cNvPr id="7" name="Pijl: rechts 6">
              <a:extLst>
                <a:ext uri="{FF2B5EF4-FFF2-40B4-BE49-F238E27FC236}">
                  <a16:creationId xmlns:a16="http://schemas.microsoft.com/office/drawing/2014/main" id="{DA950B52-0029-4520-9843-966ACF4B11CA}"/>
                </a:ext>
              </a:extLst>
            </p:cNvPr>
            <p:cNvSpPr/>
            <p:nvPr/>
          </p:nvSpPr>
          <p:spPr>
            <a:xfrm>
              <a:off x="4949912" y="1522737"/>
              <a:ext cx="289711" cy="20823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8" name="Rechthoek 7">
              <a:extLst>
                <a:ext uri="{FF2B5EF4-FFF2-40B4-BE49-F238E27FC236}">
                  <a16:creationId xmlns:a16="http://schemas.microsoft.com/office/drawing/2014/main" id="{2C79DBB6-2714-4EAF-AD11-946FEDFA7697}"/>
                </a:ext>
              </a:extLst>
            </p:cNvPr>
            <p:cNvSpPr/>
            <p:nvPr/>
          </p:nvSpPr>
          <p:spPr>
            <a:xfrm>
              <a:off x="5466413" y="1254773"/>
              <a:ext cx="1371599" cy="788908"/>
            </a:xfrm>
            <a:prstGeom prst="rect">
              <a:avLst/>
            </a:prstGeom>
            <a:solidFill>
              <a:schemeClr val="accent5">
                <a:lumMod val="40000"/>
                <a:lumOff val="60000"/>
              </a:schemeClr>
            </a:solidFill>
            <a:ln>
              <a:solidFill>
                <a:schemeClr val="tx1">
                  <a:lumMod val="50000"/>
                  <a:lumOff val="50000"/>
                </a:schemeClr>
              </a:solidFill>
              <a:prstDash val="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Distributie-component</a:t>
              </a:r>
            </a:p>
          </p:txBody>
        </p:sp>
        <p:sp>
          <p:nvSpPr>
            <p:cNvPr id="9" name="Pijl: rechts 8">
              <a:extLst>
                <a:ext uri="{FF2B5EF4-FFF2-40B4-BE49-F238E27FC236}">
                  <a16:creationId xmlns:a16="http://schemas.microsoft.com/office/drawing/2014/main" id="{6749999E-BFE1-47AF-B259-B5D9E90BB403}"/>
                </a:ext>
              </a:extLst>
            </p:cNvPr>
            <p:cNvSpPr/>
            <p:nvPr/>
          </p:nvSpPr>
          <p:spPr>
            <a:xfrm>
              <a:off x="6984547" y="1522737"/>
              <a:ext cx="2460060" cy="20823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10" name="Tekstvak 9">
              <a:extLst>
                <a:ext uri="{FF2B5EF4-FFF2-40B4-BE49-F238E27FC236}">
                  <a16:creationId xmlns:a16="http://schemas.microsoft.com/office/drawing/2014/main" id="{A0F1EB06-15FE-467F-803F-6EC8D2D5CE7D}"/>
                </a:ext>
              </a:extLst>
            </p:cNvPr>
            <p:cNvSpPr txBox="1"/>
            <p:nvPr/>
          </p:nvSpPr>
          <p:spPr>
            <a:xfrm>
              <a:off x="6912071" y="1291674"/>
              <a:ext cx="2580709" cy="307777"/>
            </a:xfrm>
            <a:prstGeom prst="rect">
              <a:avLst/>
            </a:prstGeom>
            <a:noFill/>
          </p:spPr>
          <p:txBody>
            <a:bodyPr wrap="square" rtlCol="0">
              <a:spAutoFit/>
            </a:bodyPr>
            <a:lstStyle/>
            <a:p>
              <a:pPr algn="ctr"/>
              <a:r>
                <a:rPr lang="nl-NL" sz="1400" dirty="0"/>
                <a:t>Levering van was/wordt bericht</a:t>
              </a:r>
            </a:p>
          </p:txBody>
        </p:sp>
        <p:sp>
          <p:nvSpPr>
            <p:cNvPr id="18" name="Cilinder 17">
              <a:extLst>
                <a:ext uri="{FF2B5EF4-FFF2-40B4-BE49-F238E27FC236}">
                  <a16:creationId xmlns:a16="http://schemas.microsoft.com/office/drawing/2014/main" id="{45129018-ABCA-4BBD-BA2D-D75CEBFCA6D0}"/>
                </a:ext>
              </a:extLst>
            </p:cNvPr>
            <p:cNvSpPr/>
            <p:nvPr/>
          </p:nvSpPr>
          <p:spPr>
            <a:xfrm>
              <a:off x="11075734" y="1311639"/>
              <a:ext cx="475127" cy="652072"/>
            </a:xfrm>
            <a:prstGeom prst="can">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grpSp>
      <p:grpSp>
        <p:nvGrpSpPr>
          <p:cNvPr id="33" name="Groep 32">
            <a:extLst>
              <a:ext uri="{FF2B5EF4-FFF2-40B4-BE49-F238E27FC236}">
                <a16:creationId xmlns:a16="http://schemas.microsoft.com/office/drawing/2014/main" id="{886168AC-0210-4BBD-AE7F-F64DEDD89040}"/>
              </a:ext>
            </a:extLst>
          </p:cNvPr>
          <p:cNvGrpSpPr/>
          <p:nvPr/>
        </p:nvGrpSpPr>
        <p:grpSpPr>
          <a:xfrm>
            <a:off x="229279" y="2750884"/>
            <a:ext cx="11727256" cy="1041761"/>
            <a:chOff x="229279" y="2750884"/>
            <a:chExt cx="11727256" cy="1041761"/>
          </a:xfrm>
        </p:grpSpPr>
        <p:sp>
          <p:nvSpPr>
            <p:cNvPr id="11" name="Rechthoek 10">
              <a:extLst>
                <a:ext uri="{FF2B5EF4-FFF2-40B4-BE49-F238E27FC236}">
                  <a16:creationId xmlns:a16="http://schemas.microsoft.com/office/drawing/2014/main" id="{41D34929-E668-40C4-B566-CEE3E78CA71A}"/>
                </a:ext>
              </a:extLst>
            </p:cNvPr>
            <p:cNvSpPr/>
            <p:nvPr/>
          </p:nvSpPr>
          <p:spPr>
            <a:xfrm>
              <a:off x="229279" y="2750884"/>
              <a:ext cx="11727256" cy="1041761"/>
            </a:xfrm>
            <a:custGeom>
              <a:avLst/>
              <a:gdLst>
                <a:gd name="connsiteX0" fmla="*/ 0 w 11727256"/>
                <a:gd name="connsiteY0" fmla="*/ 0 h 1041761"/>
                <a:gd name="connsiteX1" fmla="*/ 689839 w 11727256"/>
                <a:gd name="connsiteY1" fmla="*/ 0 h 1041761"/>
                <a:gd name="connsiteX2" fmla="*/ 1614222 w 11727256"/>
                <a:gd name="connsiteY2" fmla="*/ 0 h 1041761"/>
                <a:gd name="connsiteX3" fmla="*/ 2304061 w 11727256"/>
                <a:gd name="connsiteY3" fmla="*/ 0 h 1041761"/>
                <a:gd name="connsiteX4" fmla="*/ 3228445 w 11727256"/>
                <a:gd name="connsiteY4" fmla="*/ 0 h 1041761"/>
                <a:gd name="connsiteX5" fmla="*/ 3801011 w 11727256"/>
                <a:gd name="connsiteY5" fmla="*/ 0 h 1041761"/>
                <a:gd name="connsiteX6" fmla="*/ 4139032 w 11727256"/>
                <a:gd name="connsiteY6" fmla="*/ 0 h 1041761"/>
                <a:gd name="connsiteX7" fmla="*/ 4828870 w 11727256"/>
                <a:gd name="connsiteY7" fmla="*/ 0 h 1041761"/>
                <a:gd name="connsiteX8" fmla="*/ 5166891 w 11727256"/>
                <a:gd name="connsiteY8" fmla="*/ 0 h 1041761"/>
                <a:gd name="connsiteX9" fmla="*/ 5856730 w 11727256"/>
                <a:gd name="connsiteY9" fmla="*/ 0 h 1041761"/>
                <a:gd name="connsiteX10" fmla="*/ 6663841 w 11727256"/>
                <a:gd name="connsiteY10" fmla="*/ 0 h 1041761"/>
                <a:gd name="connsiteX11" fmla="*/ 7470952 w 11727256"/>
                <a:gd name="connsiteY11" fmla="*/ 0 h 1041761"/>
                <a:gd name="connsiteX12" fmla="*/ 7808973 w 11727256"/>
                <a:gd name="connsiteY12" fmla="*/ 0 h 1041761"/>
                <a:gd name="connsiteX13" fmla="*/ 8264266 w 11727256"/>
                <a:gd name="connsiteY13" fmla="*/ 0 h 1041761"/>
                <a:gd name="connsiteX14" fmla="*/ 8602287 w 11727256"/>
                <a:gd name="connsiteY14" fmla="*/ 0 h 1041761"/>
                <a:gd name="connsiteX15" fmla="*/ 9292126 w 11727256"/>
                <a:gd name="connsiteY15" fmla="*/ 0 h 1041761"/>
                <a:gd name="connsiteX16" fmla="*/ 9981964 w 11727256"/>
                <a:gd name="connsiteY16" fmla="*/ 0 h 1041761"/>
                <a:gd name="connsiteX17" fmla="*/ 10671803 w 11727256"/>
                <a:gd name="connsiteY17" fmla="*/ 0 h 1041761"/>
                <a:gd name="connsiteX18" fmla="*/ 11727256 w 11727256"/>
                <a:gd name="connsiteY18" fmla="*/ 0 h 1041761"/>
                <a:gd name="connsiteX19" fmla="*/ 11727256 w 11727256"/>
                <a:gd name="connsiteY19" fmla="*/ 531298 h 1041761"/>
                <a:gd name="connsiteX20" fmla="*/ 11727256 w 11727256"/>
                <a:gd name="connsiteY20" fmla="*/ 1041761 h 1041761"/>
                <a:gd name="connsiteX21" fmla="*/ 11154690 w 11727256"/>
                <a:gd name="connsiteY21" fmla="*/ 1041761 h 1041761"/>
                <a:gd name="connsiteX22" fmla="*/ 10582124 w 11727256"/>
                <a:gd name="connsiteY22" fmla="*/ 1041761 h 1041761"/>
                <a:gd name="connsiteX23" fmla="*/ 10009558 w 11727256"/>
                <a:gd name="connsiteY23" fmla="*/ 1041761 h 1041761"/>
                <a:gd name="connsiteX24" fmla="*/ 9319719 w 11727256"/>
                <a:gd name="connsiteY24" fmla="*/ 1041761 h 1041761"/>
                <a:gd name="connsiteX25" fmla="*/ 8981698 w 11727256"/>
                <a:gd name="connsiteY25" fmla="*/ 1041761 h 1041761"/>
                <a:gd name="connsiteX26" fmla="*/ 8057315 w 11727256"/>
                <a:gd name="connsiteY26" fmla="*/ 1041761 h 1041761"/>
                <a:gd name="connsiteX27" fmla="*/ 7602021 w 11727256"/>
                <a:gd name="connsiteY27" fmla="*/ 1041761 h 1041761"/>
                <a:gd name="connsiteX28" fmla="*/ 7146728 w 11727256"/>
                <a:gd name="connsiteY28" fmla="*/ 1041761 h 1041761"/>
                <a:gd name="connsiteX29" fmla="*/ 6222344 w 11727256"/>
                <a:gd name="connsiteY29" fmla="*/ 1041761 h 1041761"/>
                <a:gd name="connsiteX30" fmla="*/ 5297960 w 11727256"/>
                <a:gd name="connsiteY30" fmla="*/ 1041761 h 1041761"/>
                <a:gd name="connsiteX31" fmla="*/ 4725394 w 11727256"/>
                <a:gd name="connsiteY31" fmla="*/ 1041761 h 1041761"/>
                <a:gd name="connsiteX32" fmla="*/ 3918283 w 11727256"/>
                <a:gd name="connsiteY32" fmla="*/ 1041761 h 1041761"/>
                <a:gd name="connsiteX33" fmla="*/ 2993899 w 11727256"/>
                <a:gd name="connsiteY33" fmla="*/ 1041761 h 1041761"/>
                <a:gd name="connsiteX34" fmla="*/ 2304061 w 11727256"/>
                <a:gd name="connsiteY34" fmla="*/ 1041761 h 1041761"/>
                <a:gd name="connsiteX35" fmla="*/ 1496950 w 11727256"/>
                <a:gd name="connsiteY35" fmla="*/ 1041761 h 1041761"/>
                <a:gd name="connsiteX36" fmla="*/ 0 w 11727256"/>
                <a:gd name="connsiteY36" fmla="*/ 1041761 h 1041761"/>
                <a:gd name="connsiteX37" fmla="*/ 0 w 11727256"/>
                <a:gd name="connsiteY37" fmla="*/ 520881 h 1041761"/>
                <a:gd name="connsiteX38" fmla="*/ 0 w 11727256"/>
                <a:gd name="connsiteY38" fmla="*/ 0 h 1041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1727256" h="1041761" fill="none" extrusionOk="0">
                  <a:moveTo>
                    <a:pt x="0" y="0"/>
                  </a:moveTo>
                  <a:cubicBezTo>
                    <a:pt x="283300" y="-33921"/>
                    <a:pt x="407018" y="-26792"/>
                    <a:pt x="689839" y="0"/>
                  </a:cubicBezTo>
                  <a:cubicBezTo>
                    <a:pt x="972660" y="26792"/>
                    <a:pt x="1171348" y="39104"/>
                    <a:pt x="1614222" y="0"/>
                  </a:cubicBezTo>
                  <a:cubicBezTo>
                    <a:pt x="2057096" y="-39104"/>
                    <a:pt x="2128376" y="5134"/>
                    <a:pt x="2304061" y="0"/>
                  </a:cubicBezTo>
                  <a:cubicBezTo>
                    <a:pt x="2479746" y="-5134"/>
                    <a:pt x="2771708" y="-2865"/>
                    <a:pt x="3228445" y="0"/>
                  </a:cubicBezTo>
                  <a:cubicBezTo>
                    <a:pt x="3685182" y="2865"/>
                    <a:pt x="3673368" y="-25870"/>
                    <a:pt x="3801011" y="0"/>
                  </a:cubicBezTo>
                  <a:cubicBezTo>
                    <a:pt x="3928654" y="25870"/>
                    <a:pt x="4025560" y="14107"/>
                    <a:pt x="4139032" y="0"/>
                  </a:cubicBezTo>
                  <a:cubicBezTo>
                    <a:pt x="4252504" y="-14107"/>
                    <a:pt x="4624797" y="-5841"/>
                    <a:pt x="4828870" y="0"/>
                  </a:cubicBezTo>
                  <a:cubicBezTo>
                    <a:pt x="5032943" y="5841"/>
                    <a:pt x="5097822" y="2707"/>
                    <a:pt x="5166891" y="0"/>
                  </a:cubicBezTo>
                  <a:cubicBezTo>
                    <a:pt x="5235960" y="-2707"/>
                    <a:pt x="5549716" y="5277"/>
                    <a:pt x="5856730" y="0"/>
                  </a:cubicBezTo>
                  <a:cubicBezTo>
                    <a:pt x="6163744" y="-5277"/>
                    <a:pt x="6497282" y="29628"/>
                    <a:pt x="6663841" y="0"/>
                  </a:cubicBezTo>
                  <a:cubicBezTo>
                    <a:pt x="6830400" y="-29628"/>
                    <a:pt x="7300399" y="-6385"/>
                    <a:pt x="7470952" y="0"/>
                  </a:cubicBezTo>
                  <a:cubicBezTo>
                    <a:pt x="7641505" y="6385"/>
                    <a:pt x="7716657" y="-9416"/>
                    <a:pt x="7808973" y="0"/>
                  </a:cubicBezTo>
                  <a:cubicBezTo>
                    <a:pt x="7901289" y="9416"/>
                    <a:pt x="8102391" y="10798"/>
                    <a:pt x="8264266" y="0"/>
                  </a:cubicBezTo>
                  <a:cubicBezTo>
                    <a:pt x="8426141" y="-10798"/>
                    <a:pt x="8499181" y="11881"/>
                    <a:pt x="8602287" y="0"/>
                  </a:cubicBezTo>
                  <a:cubicBezTo>
                    <a:pt x="8705393" y="-11881"/>
                    <a:pt x="9134216" y="19408"/>
                    <a:pt x="9292126" y="0"/>
                  </a:cubicBezTo>
                  <a:cubicBezTo>
                    <a:pt x="9450036" y="-19408"/>
                    <a:pt x="9790724" y="-26467"/>
                    <a:pt x="9981964" y="0"/>
                  </a:cubicBezTo>
                  <a:cubicBezTo>
                    <a:pt x="10173204" y="26467"/>
                    <a:pt x="10432269" y="15099"/>
                    <a:pt x="10671803" y="0"/>
                  </a:cubicBezTo>
                  <a:cubicBezTo>
                    <a:pt x="10911337" y="-15099"/>
                    <a:pt x="11331024" y="-33518"/>
                    <a:pt x="11727256" y="0"/>
                  </a:cubicBezTo>
                  <a:cubicBezTo>
                    <a:pt x="11712546" y="121470"/>
                    <a:pt x="11723766" y="384342"/>
                    <a:pt x="11727256" y="531298"/>
                  </a:cubicBezTo>
                  <a:cubicBezTo>
                    <a:pt x="11730746" y="678254"/>
                    <a:pt x="11706833" y="803576"/>
                    <a:pt x="11727256" y="1041761"/>
                  </a:cubicBezTo>
                  <a:cubicBezTo>
                    <a:pt x="11520236" y="1052679"/>
                    <a:pt x="11424932" y="1055645"/>
                    <a:pt x="11154690" y="1041761"/>
                  </a:cubicBezTo>
                  <a:cubicBezTo>
                    <a:pt x="10884448" y="1027877"/>
                    <a:pt x="10834809" y="1060531"/>
                    <a:pt x="10582124" y="1041761"/>
                  </a:cubicBezTo>
                  <a:cubicBezTo>
                    <a:pt x="10329439" y="1022991"/>
                    <a:pt x="10292304" y="1048780"/>
                    <a:pt x="10009558" y="1041761"/>
                  </a:cubicBezTo>
                  <a:cubicBezTo>
                    <a:pt x="9726812" y="1034742"/>
                    <a:pt x="9612908" y="1075290"/>
                    <a:pt x="9319719" y="1041761"/>
                  </a:cubicBezTo>
                  <a:cubicBezTo>
                    <a:pt x="9026530" y="1008232"/>
                    <a:pt x="9084405" y="1047275"/>
                    <a:pt x="8981698" y="1041761"/>
                  </a:cubicBezTo>
                  <a:cubicBezTo>
                    <a:pt x="8878991" y="1036247"/>
                    <a:pt x="8412654" y="1044026"/>
                    <a:pt x="8057315" y="1041761"/>
                  </a:cubicBezTo>
                  <a:cubicBezTo>
                    <a:pt x="7701976" y="1039496"/>
                    <a:pt x="7735386" y="1031534"/>
                    <a:pt x="7602021" y="1041761"/>
                  </a:cubicBezTo>
                  <a:cubicBezTo>
                    <a:pt x="7468656" y="1051988"/>
                    <a:pt x="7351989" y="1047062"/>
                    <a:pt x="7146728" y="1041761"/>
                  </a:cubicBezTo>
                  <a:cubicBezTo>
                    <a:pt x="6941467" y="1036460"/>
                    <a:pt x="6538349" y="1036646"/>
                    <a:pt x="6222344" y="1041761"/>
                  </a:cubicBezTo>
                  <a:cubicBezTo>
                    <a:pt x="5906339" y="1046876"/>
                    <a:pt x="5501277" y="1029365"/>
                    <a:pt x="5297960" y="1041761"/>
                  </a:cubicBezTo>
                  <a:cubicBezTo>
                    <a:pt x="5094643" y="1054157"/>
                    <a:pt x="4876795" y="1027009"/>
                    <a:pt x="4725394" y="1041761"/>
                  </a:cubicBezTo>
                  <a:cubicBezTo>
                    <a:pt x="4573993" y="1056513"/>
                    <a:pt x="4252385" y="1041830"/>
                    <a:pt x="3918283" y="1041761"/>
                  </a:cubicBezTo>
                  <a:cubicBezTo>
                    <a:pt x="3584181" y="1041692"/>
                    <a:pt x="3392521" y="1055829"/>
                    <a:pt x="2993899" y="1041761"/>
                  </a:cubicBezTo>
                  <a:cubicBezTo>
                    <a:pt x="2595277" y="1027693"/>
                    <a:pt x="2610521" y="1058691"/>
                    <a:pt x="2304061" y="1041761"/>
                  </a:cubicBezTo>
                  <a:cubicBezTo>
                    <a:pt x="1997601" y="1024831"/>
                    <a:pt x="1679402" y="1021784"/>
                    <a:pt x="1496950" y="1041761"/>
                  </a:cubicBezTo>
                  <a:cubicBezTo>
                    <a:pt x="1314498" y="1061738"/>
                    <a:pt x="717696" y="977884"/>
                    <a:pt x="0" y="1041761"/>
                  </a:cubicBezTo>
                  <a:cubicBezTo>
                    <a:pt x="22712" y="868320"/>
                    <a:pt x="-1263" y="747081"/>
                    <a:pt x="0" y="520881"/>
                  </a:cubicBezTo>
                  <a:cubicBezTo>
                    <a:pt x="1263" y="294681"/>
                    <a:pt x="-2502" y="187322"/>
                    <a:pt x="0" y="0"/>
                  </a:cubicBezTo>
                  <a:close/>
                </a:path>
                <a:path w="11727256" h="1041761" stroke="0" extrusionOk="0">
                  <a:moveTo>
                    <a:pt x="0" y="0"/>
                  </a:moveTo>
                  <a:cubicBezTo>
                    <a:pt x="137582" y="-9528"/>
                    <a:pt x="259233" y="9819"/>
                    <a:pt x="338021" y="0"/>
                  </a:cubicBezTo>
                  <a:cubicBezTo>
                    <a:pt x="416809" y="-9819"/>
                    <a:pt x="844782" y="-13277"/>
                    <a:pt x="1145132" y="0"/>
                  </a:cubicBezTo>
                  <a:cubicBezTo>
                    <a:pt x="1445482" y="13277"/>
                    <a:pt x="1754951" y="697"/>
                    <a:pt x="1952243" y="0"/>
                  </a:cubicBezTo>
                  <a:cubicBezTo>
                    <a:pt x="2149535" y="-697"/>
                    <a:pt x="2170670" y="7457"/>
                    <a:pt x="2290264" y="0"/>
                  </a:cubicBezTo>
                  <a:cubicBezTo>
                    <a:pt x="2409858" y="-7457"/>
                    <a:pt x="2759941" y="33196"/>
                    <a:pt x="3214648" y="0"/>
                  </a:cubicBezTo>
                  <a:cubicBezTo>
                    <a:pt x="3669355" y="-33196"/>
                    <a:pt x="3419201" y="10371"/>
                    <a:pt x="3552669" y="0"/>
                  </a:cubicBezTo>
                  <a:cubicBezTo>
                    <a:pt x="3686137" y="-10371"/>
                    <a:pt x="4039873" y="-22747"/>
                    <a:pt x="4477052" y="0"/>
                  </a:cubicBezTo>
                  <a:cubicBezTo>
                    <a:pt x="4914231" y="22747"/>
                    <a:pt x="4785705" y="15287"/>
                    <a:pt x="4932346" y="0"/>
                  </a:cubicBezTo>
                  <a:cubicBezTo>
                    <a:pt x="5078987" y="-15287"/>
                    <a:pt x="5577530" y="4663"/>
                    <a:pt x="5856730" y="0"/>
                  </a:cubicBezTo>
                  <a:cubicBezTo>
                    <a:pt x="6135930" y="-4663"/>
                    <a:pt x="6199488" y="12680"/>
                    <a:pt x="6312023" y="0"/>
                  </a:cubicBezTo>
                  <a:cubicBezTo>
                    <a:pt x="6424558" y="-12680"/>
                    <a:pt x="6554798" y="-5263"/>
                    <a:pt x="6767317" y="0"/>
                  </a:cubicBezTo>
                  <a:cubicBezTo>
                    <a:pt x="6979836" y="5263"/>
                    <a:pt x="7420816" y="-34747"/>
                    <a:pt x="7691700" y="0"/>
                  </a:cubicBezTo>
                  <a:cubicBezTo>
                    <a:pt x="7962584" y="34747"/>
                    <a:pt x="8272607" y="25146"/>
                    <a:pt x="8616084" y="0"/>
                  </a:cubicBezTo>
                  <a:cubicBezTo>
                    <a:pt x="8959561" y="-25146"/>
                    <a:pt x="9079275" y="-39736"/>
                    <a:pt x="9423195" y="0"/>
                  </a:cubicBezTo>
                  <a:cubicBezTo>
                    <a:pt x="9767115" y="39736"/>
                    <a:pt x="9970413" y="-3805"/>
                    <a:pt x="10347579" y="0"/>
                  </a:cubicBezTo>
                  <a:cubicBezTo>
                    <a:pt x="10724745" y="3805"/>
                    <a:pt x="10892300" y="-20013"/>
                    <a:pt x="11037417" y="0"/>
                  </a:cubicBezTo>
                  <a:cubicBezTo>
                    <a:pt x="11182534" y="20013"/>
                    <a:pt x="11391508" y="-32341"/>
                    <a:pt x="11727256" y="0"/>
                  </a:cubicBezTo>
                  <a:cubicBezTo>
                    <a:pt x="11750626" y="143319"/>
                    <a:pt x="11748154" y="306365"/>
                    <a:pt x="11727256" y="489628"/>
                  </a:cubicBezTo>
                  <a:cubicBezTo>
                    <a:pt x="11706358" y="672891"/>
                    <a:pt x="11724051" y="770946"/>
                    <a:pt x="11727256" y="1041761"/>
                  </a:cubicBezTo>
                  <a:cubicBezTo>
                    <a:pt x="11413827" y="1027799"/>
                    <a:pt x="11244650" y="1056845"/>
                    <a:pt x="11037417" y="1041761"/>
                  </a:cubicBezTo>
                  <a:cubicBezTo>
                    <a:pt x="10830184" y="1026677"/>
                    <a:pt x="10430300" y="1025214"/>
                    <a:pt x="10113034" y="1041761"/>
                  </a:cubicBezTo>
                  <a:cubicBezTo>
                    <a:pt x="9795768" y="1058308"/>
                    <a:pt x="9892876" y="1057937"/>
                    <a:pt x="9775013" y="1041761"/>
                  </a:cubicBezTo>
                  <a:cubicBezTo>
                    <a:pt x="9657150" y="1025585"/>
                    <a:pt x="9106512" y="1020243"/>
                    <a:pt x="8850629" y="1041761"/>
                  </a:cubicBezTo>
                  <a:cubicBezTo>
                    <a:pt x="8594746" y="1063279"/>
                    <a:pt x="8553417" y="1019828"/>
                    <a:pt x="8395336" y="1041761"/>
                  </a:cubicBezTo>
                  <a:cubicBezTo>
                    <a:pt x="8237255" y="1063694"/>
                    <a:pt x="7988030" y="1020993"/>
                    <a:pt x="7705497" y="1041761"/>
                  </a:cubicBezTo>
                  <a:cubicBezTo>
                    <a:pt x="7422964" y="1062529"/>
                    <a:pt x="7392879" y="1031867"/>
                    <a:pt x="7132931" y="1041761"/>
                  </a:cubicBezTo>
                  <a:cubicBezTo>
                    <a:pt x="6872983" y="1051655"/>
                    <a:pt x="6773739" y="1051264"/>
                    <a:pt x="6677638" y="1041761"/>
                  </a:cubicBezTo>
                  <a:cubicBezTo>
                    <a:pt x="6581537" y="1032258"/>
                    <a:pt x="6066887" y="1079100"/>
                    <a:pt x="5753254" y="1041761"/>
                  </a:cubicBezTo>
                  <a:cubicBezTo>
                    <a:pt x="5439621" y="1004422"/>
                    <a:pt x="5141925" y="1002487"/>
                    <a:pt x="4946143" y="1041761"/>
                  </a:cubicBezTo>
                  <a:cubicBezTo>
                    <a:pt x="4750361" y="1081035"/>
                    <a:pt x="4647786" y="1052533"/>
                    <a:pt x="4373577" y="1041761"/>
                  </a:cubicBezTo>
                  <a:cubicBezTo>
                    <a:pt x="4099368" y="1030989"/>
                    <a:pt x="3874311" y="1027791"/>
                    <a:pt x="3683738" y="1041761"/>
                  </a:cubicBezTo>
                  <a:cubicBezTo>
                    <a:pt x="3493165" y="1055731"/>
                    <a:pt x="3329462" y="1019089"/>
                    <a:pt x="3228445" y="1041761"/>
                  </a:cubicBezTo>
                  <a:cubicBezTo>
                    <a:pt x="3127428" y="1064433"/>
                    <a:pt x="2912610" y="1026590"/>
                    <a:pt x="2773151" y="1041761"/>
                  </a:cubicBezTo>
                  <a:cubicBezTo>
                    <a:pt x="2633692" y="1056932"/>
                    <a:pt x="2562892" y="1048104"/>
                    <a:pt x="2435130" y="1041761"/>
                  </a:cubicBezTo>
                  <a:cubicBezTo>
                    <a:pt x="2307368" y="1035418"/>
                    <a:pt x="2014586" y="1051847"/>
                    <a:pt x="1862564" y="1041761"/>
                  </a:cubicBezTo>
                  <a:cubicBezTo>
                    <a:pt x="1710542" y="1031675"/>
                    <a:pt x="1600233" y="1053582"/>
                    <a:pt x="1524543" y="1041761"/>
                  </a:cubicBezTo>
                  <a:cubicBezTo>
                    <a:pt x="1448853" y="1029940"/>
                    <a:pt x="1197423" y="1063106"/>
                    <a:pt x="951977" y="1041761"/>
                  </a:cubicBezTo>
                  <a:cubicBezTo>
                    <a:pt x="706531" y="1020416"/>
                    <a:pt x="220557" y="1080750"/>
                    <a:pt x="0" y="1041761"/>
                  </a:cubicBezTo>
                  <a:cubicBezTo>
                    <a:pt x="19247" y="834206"/>
                    <a:pt x="14566" y="680707"/>
                    <a:pt x="0" y="531298"/>
                  </a:cubicBezTo>
                  <a:cubicBezTo>
                    <a:pt x="-14566" y="381889"/>
                    <a:pt x="2090" y="206129"/>
                    <a:pt x="0" y="0"/>
                  </a:cubicBezTo>
                  <a:close/>
                </a:path>
              </a:pathLst>
            </a:custGeom>
            <a:solidFill>
              <a:schemeClr val="accent5">
                <a:lumMod val="20000"/>
                <a:lumOff val="80000"/>
              </a:schemeClr>
            </a:solidFill>
            <a:ln>
              <a:solidFill>
                <a:schemeClr val="accent5">
                  <a:lumMod val="50000"/>
                </a:schemeClr>
              </a:solidFill>
              <a:extLst>
                <a:ext uri="{C807C97D-BFC1-408E-A445-0C87EB9F89A2}">
                  <ask:lineSketchStyleProps xmlns:ask="http://schemas.microsoft.com/office/drawing/2018/sketchyshapes" sd="2786970889">
                    <a:prstGeom prst="rect">
                      <a:avLst/>
                    </a:prstGeom>
                    <ask:type>
                      <ask:lineSketchFreehand/>
                    </ask:type>
                  </ask:lineSketchStyleProps>
                </a:ext>
              </a:extLst>
            </a:ln>
          </p:spPr>
          <p:style>
            <a:lnRef idx="1">
              <a:schemeClr val="accent2"/>
            </a:lnRef>
            <a:fillRef idx="2">
              <a:schemeClr val="accent2"/>
            </a:fillRef>
            <a:effectRef idx="1">
              <a:schemeClr val="accent2"/>
            </a:effectRef>
            <a:fontRef idx="minor">
              <a:schemeClr val="dk1"/>
            </a:fontRef>
          </p:style>
          <p:txBody>
            <a:bodyPr rtlCol="0" anchor="t"/>
            <a:lstStyle/>
            <a:p>
              <a:r>
                <a:rPr lang="nl-NL" dirty="0"/>
                <a:t>Nieuwe situatie</a:t>
              </a:r>
            </a:p>
          </p:txBody>
        </p:sp>
        <p:sp>
          <p:nvSpPr>
            <p:cNvPr id="12" name="Rechthoek 11">
              <a:extLst>
                <a:ext uri="{FF2B5EF4-FFF2-40B4-BE49-F238E27FC236}">
                  <a16:creationId xmlns:a16="http://schemas.microsoft.com/office/drawing/2014/main" id="{02C9C0DF-4BBD-4D05-A58F-DBC371ABDD82}"/>
                </a:ext>
              </a:extLst>
            </p:cNvPr>
            <p:cNvSpPr/>
            <p:nvPr/>
          </p:nvSpPr>
          <p:spPr>
            <a:xfrm>
              <a:off x="3399988" y="2881340"/>
              <a:ext cx="1371599" cy="788908"/>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Lokale</a:t>
              </a:r>
            </a:p>
            <a:p>
              <a:pPr algn="ctr"/>
              <a:r>
                <a:rPr lang="nl-NL" sz="1400" dirty="0">
                  <a:solidFill>
                    <a:schemeClr val="tx1"/>
                  </a:solidFill>
                </a:rPr>
                <a:t>BRP</a:t>
              </a:r>
            </a:p>
          </p:txBody>
        </p:sp>
        <p:sp>
          <p:nvSpPr>
            <p:cNvPr id="13" name="Rechthoek 12">
              <a:extLst>
                <a:ext uri="{FF2B5EF4-FFF2-40B4-BE49-F238E27FC236}">
                  <a16:creationId xmlns:a16="http://schemas.microsoft.com/office/drawing/2014/main" id="{739B30F2-A158-4D73-9EA3-D10A5DBF70F2}"/>
                </a:ext>
              </a:extLst>
            </p:cNvPr>
            <p:cNvSpPr/>
            <p:nvPr/>
          </p:nvSpPr>
          <p:spPr>
            <a:xfrm>
              <a:off x="9553890" y="2881339"/>
              <a:ext cx="1658781" cy="788909"/>
            </a:xfrm>
            <a:prstGeom prst="rect">
              <a:avLst/>
            </a:prstGeom>
            <a:ln>
              <a:solidFill>
                <a:schemeClr val="tx1">
                  <a:lumMod val="50000"/>
                  <a:lumOff val="5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NL" sz="1400" dirty="0" err="1"/>
                <a:t>Vakapplicatie</a:t>
              </a:r>
              <a:endParaRPr lang="nl-NL" sz="1400" dirty="0"/>
            </a:p>
          </p:txBody>
        </p:sp>
        <p:sp>
          <p:nvSpPr>
            <p:cNvPr id="14" name="Pijl: rechts 13">
              <a:extLst>
                <a:ext uri="{FF2B5EF4-FFF2-40B4-BE49-F238E27FC236}">
                  <a16:creationId xmlns:a16="http://schemas.microsoft.com/office/drawing/2014/main" id="{AFBEEB2C-635E-4EEE-8179-881A61D24411}"/>
                </a:ext>
              </a:extLst>
            </p:cNvPr>
            <p:cNvSpPr/>
            <p:nvPr/>
          </p:nvSpPr>
          <p:spPr>
            <a:xfrm>
              <a:off x="4949912" y="3149304"/>
              <a:ext cx="289711" cy="20823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15" name="Rechthoek 14">
              <a:extLst>
                <a:ext uri="{FF2B5EF4-FFF2-40B4-BE49-F238E27FC236}">
                  <a16:creationId xmlns:a16="http://schemas.microsoft.com/office/drawing/2014/main" id="{DFDA4EBF-0273-41FF-BFFC-F37775DB9B7F}"/>
                </a:ext>
              </a:extLst>
            </p:cNvPr>
            <p:cNvSpPr/>
            <p:nvPr/>
          </p:nvSpPr>
          <p:spPr>
            <a:xfrm>
              <a:off x="5466413" y="2881340"/>
              <a:ext cx="1371599" cy="788908"/>
            </a:xfrm>
            <a:prstGeom prst="rect">
              <a:avLst/>
            </a:prstGeom>
            <a:solidFill>
              <a:schemeClr val="accent5">
                <a:lumMod val="40000"/>
                <a:lumOff val="60000"/>
              </a:schemeClr>
            </a:solidFill>
            <a:ln>
              <a:solidFill>
                <a:schemeClr val="tx1">
                  <a:lumMod val="50000"/>
                  <a:lumOff val="50000"/>
                </a:schemeClr>
              </a:solidFill>
              <a:prstDash val="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Distributie-component</a:t>
              </a:r>
            </a:p>
          </p:txBody>
        </p:sp>
        <p:sp>
          <p:nvSpPr>
            <p:cNvPr id="16" name="Pijl: rechts 15">
              <a:extLst>
                <a:ext uri="{FF2B5EF4-FFF2-40B4-BE49-F238E27FC236}">
                  <a16:creationId xmlns:a16="http://schemas.microsoft.com/office/drawing/2014/main" id="{66193988-E563-4AD1-B6D0-BFD54AF0801B}"/>
                </a:ext>
              </a:extLst>
            </p:cNvPr>
            <p:cNvSpPr/>
            <p:nvPr/>
          </p:nvSpPr>
          <p:spPr>
            <a:xfrm rot="10800000">
              <a:off x="6984547" y="3149304"/>
              <a:ext cx="2460060" cy="20823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17" name="Tekstvak 16">
              <a:extLst>
                <a:ext uri="{FF2B5EF4-FFF2-40B4-BE49-F238E27FC236}">
                  <a16:creationId xmlns:a16="http://schemas.microsoft.com/office/drawing/2014/main" id="{8F9B45AE-87EF-482A-9737-78B6D27CDA84}"/>
                </a:ext>
              </a:extLst>
            </p:cNvPr>
            <p:cNvSpPr txBox="1"/>
            <p:nvPr/>
          </p:nvSpPr>
          <p:spPr>
            <a:xfrm>
              <a:off x="6905595" y="2928774"/>
              <a:ext cx="2580709" cy="307777"/>
            </a:xfrm>
            <a:prstGeom prst="rect">
              <a:avLst/>
            </a:prstGeom>
            <a:noFill/>
          </p:spPr>
          <p:txBody>
            <a:bodyPr wrap="square" rtlCol="0">
              <a:spAutoFit/>
            </a:bodyPr>
            <a:lstStyle/>
            <a:p>
              <a:pPr algn="ctr"/>
              <a:r>
                <a:rPr lang="nl-NL" sz="1400" dirty="0"/>
                <a:t>Bevraging</a:t>
              </a:r>
            </a:p>
          </p:txBody>
        </p:sp>
        <p:sp>
          <p:nvSpPr>
            <p:cNvPr id="20" name="Cilinder 19">
              <a:extLst>
                <a:ext uri="{FF2B5EF4-FFF2-40B4-BE49-F238E27FC236}">
                  <a16:creationId xmlns:a16="http://schemas.microsoft.com/office/drawing/2014/main" id="{2C692F8D-B251-461E-BC28-F039A0E44FD9}"/>
                </a:ext>
              </a:extLst>
            </p:cNvPr>
            <p:cNvSpPr/>
            <p:nvPr/>
          </p:nvSpPr>
          <p:spPr>
            <a:xfrm>
              <a:off x="11075733" y="2945728"/>
              <a:ext cx="475127" cy="652072"/>
            </a:xfrm>
            <a:prstGeom prst="can">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grpSp>
      <p:grpSp>
        <p:nvGrpSpPr>
          <p:cNvPr id="34" name="Groep 33">
            <a:extLst>
              <a:ext uri="{FF2B5EF4-FFF2-40B4-BE49-F238E27FC236}">
                <a16:creationId xmlns:a16="http://schemas.microsoft.com/office/drawing/2014/main" id="{8D35E9AC-3CC5-4860-84C0-328539948CB4}"/>
              </a:ext>
            </a:extLst>
          </p:cNvPr>
          <p:cNvGrpSpPr/>
          <p:nvPr/>
        </p:nvGrpSpPr>
        <p:grpSpPr>
          <a:xfrm>
            <a:off x="229279" y="4377451"/>
            <a:ext cx="11727256" cy="1041761"/>
            <a:chOff x="229279" y="4377451"/>
            <a:chExt cx="11727256" cy="1041761"/>
          </a:xfrm>
        </p:grpSpPr>
        <p:sp>
          <p:nvSpPr>
            <p:cNvPr id="21" name="Rechthoek 20">
              <a:extLst>
                <a:ext uri="{FF2B5EF4-FFF2-40B4-BE49-F238E27FC236}">
                  <a16:creationId xmlns:a16="http://schemas.microsoft.com/office/drawing/2014/main" id="{452E4884-ED10-4FA2-B11F-76340ABF5E7B}"/>
                </a:ext>
              </a:extLst>
            </p:cNvPr>
            <p:cNvSpPr/>
            <p:nvPr/>
          </p:nvSpPr>
          <p:spPr>
            <a:xfrm>
              <a:off x="229279" y="4377451"/>
              <a:ext cx="11727256" cy="1041761"/>
            </a:xfrm>
            <a:custGeom>
              <a:avLst/>
              <a:gdLst>
                <a:gd name="connsiteX0" fmla="*/ 0 w 11727256"/>
                <a:gd name="connsiteY0" fmla="*/ 0 h 1041761"/>
                <a:gd name="connsiteX1" fmla="*/ 572566 w 11727256"/>
                <a:gd name="connsiteY1" fmla="*/ 0 h 1041761"/>
                <a:gd name="connsiteX2" fmla="*/ 910587 w 11727256"/>
                <a:gd name="connsiteY2" fmla="*/ 0 h 1041761"/>
                <a:gd name="connsiteX3" fmla="*/ 1365880 w 11727256"/>
                <a:gd name="connsiteY3" fmla="*/ 0 h 1041761"/>
                <a:gd name="connsiteX4" fmla="*/ 2172992 w 11727256"/>
                <a:gd name="connsiteY4" fmla="*/ 0 h 1041761"/>
                <a:gd name="connsiteX5" fmla="*/ 2745558 w 11727256"/>
                <a:gd name="connsiteY5" fmla="*/ 0 h 1041761"/>
                <a:gd name="connsiteX6" fmla="*/ 3669941 w 11727256"/>
                <a:gd name="connsiteY6" fmla="*/ 0 h 1041761"/>
                <a:gd name="connsiteX7" fmla="*/ 4007962 w 11727256"/>
                <a:gd name="connsiteY7" fmla="*/ 0 h 1041761"/>
                <a:gd name="connsiteX8" fmla="*/ 4345983 w 11727256"/>
                <a:gd name="connsiteY8" fmla="*/ 0 h 1041761"/>
                <a:gd name="connsiteX9" fmla="*/ 4918549 w 11727256"/>
                <a:gd name="connsiteY9" fmla="*/ 0 h 1041761"/>
                <a:gd name="connsiteX10" fmla="*/ 5725660 w 11727256"/>
                <a:gd name="connsiteY10" fmla="*/ 0 h 1041761"/>
                <a:gd name="connsiteX11" fmla="*/ 6532771 w 11727256"/>
                <a:gd name="connsiteY11" fmla="*/ 0 h 1041761"/>
                <a:gd name="connsiteX12" fmla="*/ 7222610 w 11727256"/>
                <a:gd name="connsiteY12" fmla="*/ 0 h 1041761"/>
                <a:gd name="connsiteX13" fmla="*/ 7560631 w 11727256"/>
                <a:gd name="connsiteY13" fmla="*/ 0 h 1041761"/>
                <a:gd name="connsiteX14" fmla="*/ 8485015 w 11727256"/>
                <a:gd name="connsiteY14" fmla="*/ 0 h 1041761"/>
                <a:gd name="connsiteX15" fmla="*/ 9409398 w 11727256"/>
                <a:gd name="connsiteY15" fmla="*/ 0 h 1041761"/>
                <a:gd name="connsiteX16" fmla="*/ 9747419 w 11727256"/>
                <a:gd name="connsiteY16" fmla="*/ 0 h 1041761"/>
                <a:gd name="connsiteX17" fmla="*/ 10554530 w 11727256"/>
                <a:gd name="connsiteY17" fmla="*/ 0 h 1041761"/>
                <a:gd name="connsiteX18" fmla="*/ 11727256 w 11727256"/>
                <a:gd name="connsiteY18" fmla="*/ 0 h 1041761"/>
                <a:gd name="connsiteX19" fmla="*/ 11727256 w 11727256"/>
                <a:gd name="connsiteY19" fmla="*/ 531298 h 1041761"/>
                <a:gd name="connsiteX20" fmla="*/ 11727256 w 11727256"/>
                <a:gd name="connsiteY20" fmla="*/ 1041761 h 1041761"/>
                <a:gd name="connsiteX21" fmla="*/ 10802872 w 11727256"/>
                <a:gd name="connsiteY21" fmla="*/ 1041761 h 1041761"/>
                <a:gd name="connsiteX22" fmla="*/ 9878489 w 11727256"/>
                <a:gd name="connsiteY22" fmla="*/ 1041761 h 1041761"/>
                <a:gd name="connsiteX23" fmla="*/ 9423195 w 11727256"/>
                <a:gd name="connsiteY23" fmla="*/ 1041761 h 1041761"/>
                <a:gd name="connsiteX24" fmla="*/ 8498811 w 11727256"/>
                <a:gd name="connsiteY24" fmla="*/ 1041761 h 1041761"/>
                <a:gd name="connsiteX25" fmla="*/ 7926245 w 11727256"/>
                <a:gd name="connsiteY25" fmla="*/ 1041761 h 1041761"/>
                <a:gd name="connsiteX26" fmla="*/ 7470952 w 11727256"/>
                <a:gd name="connsiteY26" fmla="*/ 1041761 h 1041761"/>
                <a:gd name="connsiteX27" fmla="*/ 6663841 w 11727256"/>
                <a:gd name="connsiteY27" fmla="*/ 1041761 h 1041761"/>
                <a:gd name="connsiteX28" fmla="*/ 5739457 w 11727256"/>
                <a:gd name="connsiteY28" fmla="*/ 1041761 h 1041761"/>
                <a:gd name="connsiteX29" fmla="*/ 4815073 w 11727256"/>
                <a:gd name="connsiteY29" fmla="*/ 1041761 h 1041761"/>
                <a:gd name="connsiteX30" fmla="*/ 4477052 w 11727256"/>
                <a:gd name="connsiteY30" fmla="*/ 1041761 h 1041761"/>
                <a:gd name="connsiteX31" fmla="*/ 3669941 w 11727256"/>
                <a:gd name="connsiteY31" fmla="*/ 1041761 h 1041761"/>
                <a:gd name="connsiteX32" fmla="*/ 2745558 w 11727256"/>
                <a:gd name="connsiteY32" fmla="*/ 1041761 h 1041761"/>
                <a:gd name="connsiteX33" fmla="*/ 2290264 w 11727256"/>
                <a:gd name="connsiteY33" fmla="*/ 1041761 h 1041761"/>
                <a:gd name="connsiteX34" fmla="*/ 1952243 w 11727256"/>
                <a:gd name="connsiteY34" fmla="*/ 1041761 h 1041761"/>
                <a:gd name="connsiteX35" fmla="*/ 1379677 w 11727256"/>
                <a:gd name="connsiteY35" fmla="*/ 1041761 h 1041761"/>
                <a:gd name="connsiteX36" fmla="*/ 807111 w 11727256"/>
                <a:gd name="connsiteY36" fmla="*/ 1041761 h 1041761"/>
                <a:gd name="connsiteX37" fmla="*/ 0 w 11727256"/>
                <a:gd name="connsiteY37" fmla="*/ 1041761 h 1041761"/>
                <a:gd name="connsiteX38" fmla="*/ 0 w 11727256"/>
                <a:gd name="connsiteY38" fmla="*/ 520881 h 1041761"/>
                <a:gd name="connsiteX39" fmla="*/ 0 w 11727256"/>
                <a:gd name="connsiteY39" fmla="*/ 0 h 1041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727256" h="1041761" fill="none" extrusionOk="0">
                  <a:moveTo>
                    <a:pt x="0" y="0"/>
                  </a:moveTo>
                  <a:cubicBezTo>
                    <a:pt x="263416" y="1824"/>
                    <a:pt x="337817" y="-27427"/>
                    <a:pt x="572566" y="0"/>
                  </a:cubicBezTo>
                  <a:cubicBezTo>
                    <a:pt x="807315" y="27427"/>
                    <a:pt x="836705" y="8143"/>
                    <a:pt x="910587" y="0"/>
                  </a:cubicBezTo>
                  <a:cubicBezTo>
                    <a:pt x="984469" y="-8143"/>
                    <a:pt x="1235569" y="-10807"/>
                    <a:pt x="1365880" y="0"/>
                  </a:cubicBezTo>
                  <a:cubicBezTo>
                    <a:pt x="1496191" y="10807"/>
                    <a:pt x="1994009" y="-30712"/>
                    <a:pt x="2172992" y="0"/>
                  </a:cubicBezTo>
                  <a:cubicBezTo>
                    <a:pt x="2351975" y="30712"/>
                    <a:pt x="2479455" y="-23500"/>
                    <a:pt x="2745558" y="0"/>
                  </a:cubicBezTo>
                  <a:cubicBezTo>
                    <a:pt x="3011661" y="23500"/>
                    <a:pt x="3294569" y="34561"/>
                    <a:pt x="3669941" y="0"/>
                  </a:cubicBezTo>
                  <a:cubicBezTo>
                    <a:pt x="4045313" y="-34561"/>
                    <a:pt x="3895908" y="-10268"/>
                    <a:pt x="4007962" y="0"/>
                  </a:cubicBezTo>
                  <a:cubicBezTo>
                    <a:pt x="4120016" y="10268"/>
                    <a:pt x="4204008" y="-6732"/>
                    <a:pt x="4345983" y="0"/>
                  </a:cubicBezTo>
                  <a:cubicBezTo>
                    <a:pt x="4487958" y="6732"/>
                    <a:pt x="4776945" y="13231"/>
                    <a:pt x="4918549" y="0"/>
                  </a:cubicBezTo>
                  <a:cubicBezTo>
                    <a:pt x="5060153" y="-13231"/>
                    <a:pt x="5331571" y="17249"/>
                    <a:pt x="5725660" y="0"/>
                  </a:cubicBezTo>
                  <a:cubicBezTo>
                    <a:pt x="6119749" y="-17249"/>
                    <a:pt x="6161344" y="-23473"/>
                    <a:pt x="6532771" y="0"/>
                  </a:cubicBezTo>
                  <a:cubicBezTo>
                    <a:pt x="6904198" y="23473"/>
                    <a:pt x="7008519" y="-18280"/>
                    <a:pt x="7222610" y="0"/>
                  </a:cubicBezTo>
                  <a:cubicBezTo>
                    <a:pt x="7436701" y="18280"/>
                    <a:pt x="7439410" y="-16610"/>
                    <a:pt x="7560631" y="0"/>
                  </a:cubicBezTo>
                  <a:cubicBezTo>
                    <a:pt x="7681852" y="16610"/>
                    <a:pt x="8152654" y="19320"/>
                    <a:pt x="8485015" y="0"/>
                  </a:cubicBezTo>
                  <a:cubicBezTo>
                    <a:pt x="8817376" y="-19320"/>
                    <a:pt x="9045789" y="-37208"/>
                    <a:pt x="9409398" y="0"/>
                  </a:cubicBezTo>
                  <a:cubicBezTo>
                    <a:pt x="9773007" y="37208"/>
                    <a:pt x="9669064" y="14982"/>
                    <a:pt x="9747419" y="0"/>
                  </a:cubicBezTo>
                  <a:cubicBezTo>
                    <a:pt x="9825774" y="-14982"/>
                    <a:pt x="10151004" y="-5004"/>
                    <a:pt x="10554530" y="0"/>
                  </a:cubicBezTo>
                  <a:cubicBezTo>
                    <a:pt x="10958056" y="5004"/>
                    <a:pt x="11179721" y="29309"/>
                    <a:pt x="11727256" y="0"/>
                  </a:cubicBezTo>
                  <a:cubicBezTo>
                    <a:pt x="11718784" y="114697"/>
                    <a:pt x="11708692" y="362552"/>
                    <a:pt x="11727256" y="531298"/>
                  </a:cubicBezTo>
                  <a:cubicBezTo>
                    <a:pt x="11745820" y="700044"/>
                    <a:pt x="11739351" y="788354"/>
                    <a:pt x="11727256" y="1041761"/>
                  </a:cubicBezTo>
                  <a:cubicBezTo>
                    <a:pt x="11399510" y="1079482"/>
                    <a:pt x="11106382" y="1083726"/>
                    <a:pt x="10802872" y="1041761"/>
                  </a:cubicBezTo>
                  <a:cubicBezTo>
                    <a:pt x="10499362" y="999796"/>
                    <a:pt x="10109498" y="1021817"/>
                    <a:pt x="9878489" y="1041761"/>
                  </a:cubicBezTo>
                  <a:cubicBezTo>
                    <a:pt x="9647480" y="1061705"/>
                    <a:pt x="9545320" y="1044700"/>
                    <a:pt x="9423195" y="1041761"/>
                  </a:cubicBezTo>
                  <a:cubicBezTo>
                    <a:pt x="9301070" y="1038822"/>
                    <a:pt x="8839503" y="1064349"/>
                    <a:pt x="8498811" y="1041761"/>
                  </a:cubicBezTo>
                  <a:cubicBezTo>
                    <a:pt x="8158119" y="1019173"/>
                    <a:pt x="8115899" y="1057514"/>
                    <a:pt x="7926245" y="1041761"/>
                  </a:cubicBezTo>
                  <a:cubicBezTo>
                    <a:pt x="7736591" y="1026008"/>
                    <a:pt x="7588674" y="1053856"/>
                    <a:pt x="7470952" y="1041761"/>
                  </a:cubicBezTo>
                  <a:cubicBezTo>
                    <a:pt x="7353230" y="1029666"/>
                    <a:pt x="6983098" y="1072590"/>
                    <a:pt x="6663841" y="1041761"/>
                  </a:cubicBezTo>
                  <a:cubicBezTo>
                    <a:pt x="6344584" y="1010932"/>
                    <a:pt x="6134875" y="1054863"/>
                    <a:pt x="5739457" y="1041761"/>
                  </a:cubicBezTo>
                  <a:cubicBezTo>
                    <a:pt x="5344039" y="1028659"/>
                    <a:pt x="5088063" y="1077998"/>
                    <a:pt x="4815073" y="1041761"/>
                  </a:cubicBezTo>
                  <a:cubicBezTo>
                    <a:pt x="4542083" y="1005524"/>
                    <a:pt x="4561636" y="1040817"/>
                    <a:pt x="4477052" y="1041761"/>
                  </a:cubicBezTo>
                  <a:cubicBezTo>
                    <a:pt x="4392468" y="1042705"/>
                    <a:pt x="4054055" y="1062736"/>
                    <a:pt x="3669941" y="1041761"/>
                  </a:cubicBezTo>
                  <a:cubicBezTo>
                    <a:pt x="3285827" y="1020786"/>
                    <a:pt x="2985629" y="1067906"/>
                    <a:pt x="2745558" y="1041761"/>
                  </a:cubicBezTo>
                  <a:cubicBezTo>
                    <a:pt x="2505487" y="1015616"/>
                    <a:pt x="2406548" y="1051738"/>
                    <a:pt x="2290264" y="1041761"/>
                  </a:cubicBezTo>
                  <a:cubicBezTo>
                    <a:pt x="2173980" y="1031784"/>
                    <a:pt x="2054864" y="1056917"/>
                    <a:pt x="1952243" y="1041761"/>
                  </a:cubicBezTo>
                  <a:cubicBezTo>
                    <a:pt x="1849622" y="1026605"/>
                    <a:pt x="1544421" y="1059955"/>
                    <a:pt x="1379677" y="1041761"/>
                  </a:cubicBezTo>
                  <a:cubicBezTo>
                    <a:pt x="1214933" y="1023567"/>
                    <a:pt x="1060195" y="1037375"/>
                    <a:pt x="807111" y="1041761"/>
                  </a:cubicBezTo>
                  <a:cubicBezTo>
                    <a:pt x="554027" y="1046147"/>
                    <a:pt x="277072" y="1014956"/>
                    <a:pt x="0" y="1041761"/>
                  </a:cubicBezTo>
                  <a:cubicBezTo>
                    <a:pt x="-14128" y="931986"/>
                    <a:pt x="5688" y="638782"/>
                    <a:pt x="0" y="520881"/>
                  </a:cubicBezTo>
                  <a:cubicBezTo>
                    <a:pt x="-5688" y="402980"/>
                    <a:pt x="-3483" y="205101"/>
                    <a:pt x="0" y="0"/>
                  </a:cubicBezTo>
                  <a:close/>
                </a:path>
                <a:path w="11727256" h="1041761" stroke="0" extrusionOk="0">
                  <a:moveTo>
                    <a:pt x="0" y="0"/>
                  </a:moveTo>
                  <a:cubicBezTo>
                    <a:pt x="172763" y="3005"/>
                    <a:pt x="499586" y="14994"/>
                    <a:pt x="689839" y="0"/>
                  </a:cubicBezTo>
                  <a:cubicBezTo>
                    <a:pt x="880092" y="-14994"/>
                    <a:pt x="979158" y="1610"/>
                    <a:pt x="1262405" y="0"/>
                  </a:cubicBezTo>
                  <a:cubicBezTo>
                    <a:pt x="1545652" y="-1610"/>
                    <a:pt x="1772951" y="25436"/>
                    <a:pt x="2186788" y="0"/>
                  </a:cubicBezTo>
                  <a:cubicBezTo>
                    <a:pt x="2600625" y="-25436"/>
                    <a:pt x="2684366" y="11745"/>
                    <a:pt x="3111172" y="0"/>
                  </a:cubicBezTo>
                  <a:cubicBezTo>
                    <a:pt x="3537978" y="-11745"/>
                    <a:pt x="3535281" y="12110"/>
                    <a:pt x="3801011" y="0"/>
                  </a:cubicBezTo>
                  <a:cubicBezTo>
                    <a:pt x="4066741" y="-12110"/>
                    <a:pt x="4213603" y="17367"/>
                    <a:pt x="4373577" y="0"/>
                  </a:cubicBezTo>
                  <a:cubicBezTo>
                    <a:pt x="4533551" y="-17367"/>
                    <a:pt x="4777577" y="17125"/>
                    <a:pt x="5063415" y="0"/>
                  </a:cubicBezTo>
                  <a:cubicBezTo>
                    <a:pt x="5349253" y="-17125"/>
                    <a:pt x="5367060" y="-16798"/>
                    <a:pt x="5635981" y="0"/>
                  </a:cubicBezTo>
                  <a:cubicBezTo>
                    <a:pt x="5904902" y="16798"/>
                    <a:pt x="5817632" y="4554"/>
                    <a:pt x="5974002" y="0"/>
                  </a:cubicBezTo>
                  <a:cubicBezTo>
                    <a:pt x="6130372" y="-4554"/>
                    <a:pt x="6508102" y="16234"/>
                    <a:pt x="6663841" y="0"/>
                  </a:cubicBezTo>
                  <a:cubicBezTo>
                    <a:pt x="6819580" y="-16234"/>
                    <a:pt x="7001868" y="-9462"/>
                    <a:pt x="7236407" y="0"/>
                  </a:cubicBezTo>
                  <a:cubicBezTo>
                    <a:pt x="7470946" y="9462"/>
                    <a:pt x="7518731" y="19519"/>
                    <a:pt x="7691700" y="0"/>
                  </a:cubicBezTo>
                  <a:cubicBezTo>
                    <a:pt x="7864669" y="-19519"/>
                    <a:pt x="8231155" y="-10149"/>
                    <a:pt x="8381539" y="0"/>
                  </a:cubicBezTo>
                  <a:cubicBezTo>
                    <a:pt x="8531923" y="10149"/>
                    <a:pt x="8914041" y="19358"/>
                    <a:pt x="9305923" y="0"/>
                  </a:cubicBezTo>
                  <a:cubicBezTo>
                    <a:pt x="9697805" y="-19358"/>
                    <a:pt x="9827465" y="-403"/>
                    <a:pt x="9995761" y="0"/>
                  </a:cubicBezTo>
                  <a:cubicBezTo>
                    <a:pt x="10164057" y="403"/>
                    <a:pt x="10471778" y="-29253"/>
                    <a:pt x="10920145" y="0"/>
                  </a:cubicBezTo>
                  <a:cubicBezTo>
                    <a:pt x="11368512" y="29253"/>
                    <a:pt x="11374957" y="38844"/>
                    <a:pt x="11727256" y="0"/>
                  </a:cubicBezTo>
                  <a:cubicBezTo>
                    <a:pt x="11719884" y="215650"/>
                    <a:pt x="11709227" y="283902"/>
                    <a:pt x="11727256" y="520881"/>
                  </a:cubicBezTo>
                  <a:cubicBezTo>
                    <a:pt x="11745285" y="757860"/>
                    <a:pt x="11737869" y="887225"/>
                    <a:pt x="11727256" y="1041761"/>
                  </a:cubicBezTo>
                  <a:cubicBezTo>
                    <a:pt x="11423872" y="1028460"/>
                    <a:pt x="11170376" y="1065697"/>
                    <a:pt x="10920145" y="1041761"/>
                  </a:cubicBezTo>
                  <a:cubicBezTo>
                    <a:pt x="10669914" y="1017825"/>
                    <a:pt x="10581310" y="1045531"/>
                    <a:pt x="10464851" y="1041761"/>
                  </a:cubicBezTo>
                  <a:cubicBezTo>
                    <a:pt x="10348392" y="1037991"/>
                    <a:pt x="10046464" y="1019269"/>
                    <a:pt x="9892285" y="1041761"/>
                  </a:cubicBezTo>
                  <a:cubicBezTo>
                    <a:pt x="9738106" y="1064253"/>
                    <a:pt x="9594955" y="1028669"/>
                    <a:pt x="9436992" y="1041761"/>
                  </a:cubicBezTo>
                  <a:cubicBezTo>
                    <a:pt x="9279029" y="1054853"/>
                    <a:pt x="9038249" y="1042515"/>
                    <a:pt x="8864426" y="1041761"/>
                  </a:cubicBezTo>
                  <a:cubicBezTo>
                    <a:pt x="8690603" y="1041007"/>
                    <a:pt x="8302573" y="1075054"/>
                    <a:pt x="7940042" y="1041761"/>
                  </a:cubicBezTo>
                  <a:cubicBezTo>
                    <a:pt x="7577511" y="1008468"/>
                    <a:pt x="7278392" y="1021507"/>
                    <a:pt x="7015658" y="1041761"/>
                  </a:cubicBezTo>
                  <a:cubicBezTo>
                    <a:pt x="6752924" y="1062015"/>
                    <a:pt x="6783342" y="1035659"/>
                    <a:pt x="6677638" y="1041761"/>
                  </a:cubicBezTo>
                  <a:cubicBezTo>
                    <a:pt x="6571934" y="1047863"/>
                    <a:pt x="6213762" y="1049692"/>
                    <a:pt x="5870526" y="1041761"/>
                  </a:cubicBezTo>
                  <a:cubicBezTo>
                    <a:pt x="5527290" y="1033830"/>
                    <a:pt x="5247980" y="1049991"/>
                    <a:pt x="4946143" y="1041761"/>
                  </a:cubicBezTo>
                  <a:cubicBezTo>
                    <a:pt x="4644306" y="1033531"/>
                    <a:pt x="4733673" y="1051725"/>
                    <a:pt x="4608122" y="1041761"/>
                  </a:cubicBezTo>
                  <a:cubicBezTo>
                    <a:pt x="4482571" y="1031797"/>
                    <a:pt x="4169176" y="1009359"/>
                    <a:pt x="3801011" y="1041761"/>
                  </a:cubicBezTo>
                  <a:cubicBezTo>
                    <a:pt x="3432846" y="1074163"/>
                    <a:pt x="3389191" y="1052895"/>
                    <a:pt x="3228445" y="1041761"/>
                  </a:cubicBezTo>
                  <a:cubicBezTo>
                    <a:pt x="3067699" y="1030627"/>
                    <a:pt x="2764169" y="1078969"/>
                    <a:pt x="2421333" y="1041761"/>
                  </a:cubicBezTo>
                  <a:cubicBezTo>
                    <a:pt x="2078497" y="1004553"/>
                    <a:pt x="2078196" y="1041807"/>
                    <a:pt x="1848767" y="1041761"/>
                  </a:cubicBezTo>
                  <a:cubicBezTo>
                    <a:pt x="1619338" y="1041715"/>
                    <a:pt x="1390162" y="1040397"/>
                    <a:pt x="1041656" y="1041761"/>
                  </a:cubicBezTo>
                  <a:cubicBezTo>
                    <a:pt x="693150" y="1043125"/>
                    <a:pt x="468301" y="1076244"/>
                    <a:pt x="0" y="1041761"/>
                  </a:cubicBezTo>
                  <a:cubicBezTo>
                    <a:pt x="-11132" y="871291"/>
                    <a:pt x="2343" y="609277"/>
                    <a:pt x="0" y="500045"/>
                  </a:cubicBezTo>
                  <a:cubicBezTo>
                    <a:pt x="-2343" y="390813"/>
                    <a:pt x="2551" y="120380"/>
                    <a:pt x="0" y="0"/>
                  </a:cubicBezTo>
                  <a:close/>
                </a:path>
              </a:pathLst>
            </a:custGeom>
            <a:solidFill>
              <a:schemeClr val="accent5">
                <a:lumMod val="20000"/>
                <a:lumOff val="80000"/>
              </a:schemeClr>
            </a:solidFill>
            <a:ln>
              <a:solidFill>
                <a:schemeClr val="accent5">
                  <a:lumMod val="50000"/>
                </a:schemeClr>
              </a:solidFill>
              <a:extLst>
                <a:ext uri="{C807C97D-BFC1-408E-A445-0C87EB9F89A2}">
                  <ask:lineSketchStyleProps xmlns:ask="http://schemas.microsoft.com/office/drawing/2018/sketchyshapes" sd="4120065879">
                    <a:prstGeom prst="rect">
                      <a:avLst/>
                    </a:prstGeom>
                    <ask:type>
                      <ask:lineSketchFreehand/>
                    </ask:type>
                  </ask:lineSketchStyleProps>
                </a:ext>
              </a:extLst>
            </a:ln>
          </p:spPr>
          <p:style>
            <a:lnRef idx="1">
              <a:schemeClr val="accent2"/>
            </a:lnRef>
            <a:fillRef idx="2">
              <a:schemeClr val="accent2"/>
            </a:fillRef>
            <a:effectRef idx="1">
              <a:schemeClr val="accent2"/>
            </a:effectRef>
            <a:fontRef idx="minor">
              <a:schemeClr val="dk1"/>
            </a:fontRef>
          </p:style>
          <p:txBody>
            <a:bodyPr rtlCol="0" anchor="t"/>
            <a:lstStyle/>
            <a:p>
              <a:r>
                <a:rPr lang="nl-NL" dirty="0"/>
                <a:t>Gewenste situatie</a:t>
              </a:r>
            </a:p>
          </p:txBody>
        </p:sp>
        <p:sp>
          <p:nvSpPr>
            <p:cNvPr id="22" name="Rechthoek 21">
              <a:extLst>
                <a:ext uri="{FF2B5EF4-FFF2-40B4-BE49-F238E27FC236}">
                  <a16:creationId xmlns:a16="http://schemas.microsoft.com/office/drawing/2014/main" id="{D2FA1286-0215-4F90-B039-DF0916849CC3}"/>
                </a:ext>
              </a:extLst>
            </p:cNvPr>
            <p:cNvSpPr/>
            <p:nvPr/>
          </p:nvSpPr>
          <p:spPr>
            <a:xfrm>
              <a:off x="3399988" y="4507907"/>
              <a:ext cx="1371599" cy="788908"/>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Lokale</a:t>
              </a:r>
            </a:p>
            <a:p>
              <a:pPr algn="ctr"/>
              <a:r>
                <a:rPr lang="nl-NL" sz="1400" dirty="0">
                  <a:solidFill>
                    <a:schemeClr val="tx1"/>
                  </a:solidFill>
                </a:rPr>
                <a:t>BRP</a:t>
              </a:r>
            </a:p>
          </p:txBody>
        </p:sp>
        <p:sp>
          <p:nvSpPr>
            <p:cNvPr id="23" name="Rechthoek 22">
              <a:extLst>
                <a:ext uri="{FF2B5EF4-FFF2-40B4-BE49-F238E27FC236}">
                  <a16:creationId xmlns:a16="http://schemas.microsoft.com/office/drawing/2014/main" id="{767F3457-E8E0-4DDC-BC36-C13912475359}"/>
                </a:ext>
              </a:extLst>
            </p:cNvPr>
            <p:cNvSpPr/>
            <p:nvPr/>
          </p:nvSpPr>
          <p:spPr>
            <a:xfrm>
              <a:off x="9553890" y="4507906"/>
              <a:ext cx="1658781" cy="788909"/>
            </a:xfrm>
            <a:prstGeom prst="rect">
              <a:avLst/>
            </a:prstGeom>
            <a:ln>
              <a:solidFill>
                <a:schemeClr val="tx1">
                  <a:lumMod val="50000"/>
                  <a:lumOff val="5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NL" sz="1400" dirty="0" err="1"/>
                <a:t>Vakapplicatie</a:t>
              </a:r>
              <a:endParaRPr lang="nl-NL" sz="1400" dirty="0"/>
            </a:p>
          </p:txBody>
        </p:sp>
        <p:sp>
          <p:nvSpPr>
            <p:cNvPr id="24" name="Pijl: rechts 23">
              <a:extLst>
                <a:ext uri="{FF2B5EF4-FFF2-40B4-BE49-F238E27FC236}">
                  <a16:creationId xmlns:a16="http://schemas.microsoft.com/office/drawing/2014/main" id="{18C3CD0E-50A4-41E9-A165-8B74715A6C4F}"/>
                </a:ext>
              </a:extLst>
            </p:cNvPr>
            <p:cNvSpPr/>
            <p:nvPr/>
          </p:nvSpPr>
          <p:spPr>
            <a:xfrm>
              <a:off x="4949912" y="4775871"/>
              <a:ext cx="289711" cy="20823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25" name="Rechthoek 24">
              <a:extLst>
                <a:ext uri="{FF2B5EF4-FFF2-40B4-BE49-F238E27FC236}">
                  <a16:creationId xmlns:a16="http://schemas.microsoft.com/office/drawing/2014/main" id="{B30AA114-A5BB-4379-B725-3828584A0D47}"/>
                </a:ext>
              </a:extLst>
            </p:cNvPr>
            <p:cNvSpPr/>
            <p:nvPr/>
          </p:nvSpPr>
          <p:spPr>
            <a:xfrm>
              <a:off x="5466413" y="4507907"/>
              <a:ext cx="1371599" cy="788908"/>
            </a:xfrm>
            <a:prstGeom prst="rect">
              <a:avLst/>
            </a:prstGeom>
            <a:solidFill>
              <a:schemeClr val="accent5">
                <a:lumMod val="40000"/>
                <a:lumOff val="60000"/>
              </a:schemeClr>
            </a:solidFill>
            <a:ln>
              <a:solidFill>
                <a:schemeClr val="tx1">
                  <a:lumMod val="50000"/>
                  <a:lumOff val="50000"/>
                </a:schemeClr>
              </a:solidFill>
              <a:prstDash val="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Distributie-component</a:t>
              </a:r>
            </a:p>
          </p:txBody>
        </p:sp>
        <p:sp>
          <p:nvSpPr>
            <p:cNvPr id="26" name="Pijl: rechts 25">
              <a:extLst>
                <a:ext uri="{FF2B5EF4-FFF2-40B4-BE49-F238E27FC236}">
                  <a16:creationId xmlns:a16="http://schemas.microsoft.com/office/drawing/2014/main" id="{77FB92BB-D348-467C-9E29-7A1DE118FC12}"/>
                </a:ext>
              </a:extLst>
            </p:cNvPr>
            <p:cNvSpPr/>
            <p:nvPr/>
          </p:nvSpPr>
          <p:spPr>
            <a:xfrm rot="10800000">
              <a:off x="6984547" y="5036120"/>
              <a:ext cx="2460060" cy="20823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27" name="Tekstvak 26">
              <a:extLst>
                <a:ext uri="{FF2B5EF4-FFF2-40B4-BE49-F238E27FC236}">
                  <a16:creationId xmlns:a16="http://schemas.microsoft.com/office/drawing/2014/main" id="{9F840CD6-7334-4526-990C-93B04305EDF1}"/>
                </a:ext>
              </a:extLst>
            </p:cNvPr>
            <p:cNvSpPr txBox="1"/>
            <p:nvPr/>
          </p:nvSpPr>
          <p:spPr>
            <a:xfrm>
              <a:off x="6915698" y="4814243"/>
              <a:ext cx="2580709" cy="307777"/>
            </a:xfrm>
            <a:prstGeom prst="rect">
              <a:avLst/>
            </a:prstGeom>
            <a:noFill/>
          </p:spPr>
          <p:txBody>
            <a:bodyPr wrap="square" rtlCol="0">
              <a:spAutoFit/>
            </a:bodyPr>
            <a:lstStyle/>
            <a:p>
              <a:pPr algn="ctr"/>
              <a:r>
                <a:rPr lang="nl-NL" sz="1400" dirty="0"/>
                <a:t>Bevraging</a:t>
              </a:r>
            </a:p>
          </p:txBody>
        </p:sp>
        <p:sp>
          <p:nvSpPr>
            <p:cNvPr id="28" name="Cilinder 27">
              <a:extLst>
                <a:ext uri="{FF2B5EF4-FFF2-40B4-BE49-F238E27FC236}">
                  <a16:creationId xmlns:a16="http://schemas.microsoft.com/office/drawing/2014/main" id="{F1C0B248-E5B8-4B11-A146-DC624FE2F4C0}"/>
                </a:ext>
              </a:extLst>
            </p:cNvPr>
            <p:cNvSpPr/>
            <p:nvPr/>
          </p:nvSpPr>
          <p:spPr>
            <a:xfrm>
              <a:off x="11075733" y="4725955"/>
              <a:ext cx="475127" cy="344752"/>
            </a:xfrm>
            <a:prstGeom prst="can">
              <a:avLst/>
            </a:prstGeom>
            <a:solidFill>
              <a:schemeClr val="accent6">
                <a:lumMod val="60000"/>
                <a:lumOff val="40000"/>
              </a:schemeClr>
            </a:solidFill>
            <a:ln>
              <a:prstDash val="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sp>
          <p:nvSpPr>
            <p:cNvPr id="29" name="Pijl: rechts 28">
              <a:extLst>
                <a:ext uri="{FF2B5EF4-FFF2-40B4-BE49-F238E27FC236}">
                  <a16:creationId xmlns:a16="http://schemas.microsoft.com/office/drawing/2014/main" id="{52540373-856C-44CE-88C4-39CB03501F37}"/>
                </a:ext>
              </a:extLst>
            </p:cNvPr>
            <p:cNvSpPr/>
            <p:nvPr/>
          </p:nvSpPr>
          <p:spPr>
            <a:xfrm>
              <a:off x="6978864" y="4618920"/>
              <a:ext cx="2460060" cy="20823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30" name="Tekstvak 29">
              <a:extLst>
                <a:ext uri="{FF2B5EF4-FFF2-40B4-BE49-F238E27FC236}">
                  <a16:creationId xmlns:a16="http://schemas.microsoft.com/office/drawing/2014/main" id="{05BE4EB5-A1F2-4AB6-81C2-3B8624D4F2F0}"/>
                </a:ext>
              </a:extLst>
            </p:cNvPr>
            <p:cNvSpPr txBox="1"/>
            <p:nvPr/>
          </p:nvSpPr>
          <p:spPr>
            <a:xfrm>
              <a:off x="6924222" y="4390556"/>
              <a:ext cx="2580709" cy="307777"/>
            </a:xfrm>
            <a:prstGeom prst="rect">
              <a:avLst/>
            </a:prstGeom>
            <a:noFill/>
          </p:spPr>
          <p:txBody>
            <a:bodyPr wrap="square" rtlCol="0">
              <a:spAutoFit/>
            </a:bodyPr>
            <a:lstStyle/>
            <a:p>
              <a:pPr algn="ctr"/>
              <a:r>
                <a:rPr lang="nl-NL" sz="1400" dirty="0"/>
                <a:t>Notificatie</a:t>
              </a:r>
            </a:p>
          </p:txBody>
        </p:sp>
      </p:grpSp>
      <p:sp>
        <p:nvSpPr>
          <p:cNvPr id="31" name="Titel 1">
            <a:extLst>
              <a:ext uri="{FF2B5EF4-FFF2-40B4-BE49-F238E27FC236}">
                <a16:creationId xmlns:a16="http://schemas.microsoft.com/office/drawing/2014/main" id="{00CA7F91-D351-40B1-B483-D66BA69FFE01}"/>
              </a:ext>
            </a:extLst>
          </p:cNvPr>
          <p:cNvSpPr txBox="1">
            <a:spLocks/>
          </p:cNvSpPr>
          <p:nvPr/>
        </p:nvSpPr>
        <p:spPr>
          <a:xfrm>
            <a:off x="113923" y="126191"/>
            <a:ext cx="10515600" cy="509993"/>
          </a:xfrm>
          <a:prstGeom prst="rect">
            <a:avLst/>
          </a:prstGeom>
        </p:spPr>
        <p:txBody>
          <a:bodyP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nl-NL" sz="2400" dirty="0"/>
              <a:t>1. Binnengemeentelijk: Schets</a:t>
            </a:r>
          </a:p>
        </p:txBody>
      </p:sp>
      <p:grpSp>
        <p:nvGrpSpPr>
          <p:cNvPr id="37" name="Groep 36">
            <a:extLst>
              <a:ext uri="{FF2B5EF4-FFF2-40B4-BE49-F238E27FC236}">
                <a16:creationId xmlns:a16="http://schemas.microsoft.com/office/drawing/2014/main" id="{29FF24F9-8C7E-4D3B-A203-932829425FDE}"/>
              </a:ext>
            </a:extLst>
          </p:cNvPr>
          <p:cNvGrpSpPr/>
          <p:nvPr/>
        </p:nvGrpSpPr>
        <p:grpSpPr>
          <a:xfrm>
            <a:off x="11313296" y="5956538"/>
            <a:ext cx="825048" cy="844197"/>
            <a:chOff x="11305562" y="43120"/>
            <a:chExt cx="825048" cy="844197"/>
          </a:xfrm>
        </p:grpSpPr>
        <p:sp>
          <p:nvSpPr>
            <p:cNvPr id="36" name="Rechthoek 35">
              <a:extLst>
                <a:ext uri="{FF2B5EF4-FFF2-40B4-BE49-F238E27FC236}">
                  <a16:creationId xmlns:a16="http://schemas.microsoft.com/office/drawing/2014/main" id="{9DD961BC-2085-491C-995A-E6EF4A56886E}"/>
                </a:ext>
              </a:extLst>
            </p:cNvPr>
            <p:cNvSpPr/>
            <p:nvPr/>
          </p:nvSpPr>
          <p:spPr>
            <a:xfrm>
              <a:off x="11305562" y="43120"/>
              <a:ext cx="825048" cy="84419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pic>
          <p:nvPicPr>
            <p:cNvPr id="35" name="Graphic 34" descr="Tandwielen silhouet">
              <a:extLst>
                <a:ext uri="{FF2B5EF4-FFF2-40B4-BE49-F238E27FC236}">
                  <a16:creationId xmlns:a16="http://schemas.microsoft.com/office/drawing/2014/main" id="{F728E1DB-6CCB-4095-AEE7-2D75A0BA528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8095" y="98161"/>
              <a:ext cx="719982" cy="719982"/>
            </a:xfrm>
            <a:prstGeom prst="rect">
              <a:avLst/>
            </a:prstGeom>
          </p:spPr>
        </p:pic>
      </p:grpSp>
    </p:spTree>
    <p:extLst>
      <p:ext uri="{BB962C8B-B14F-4D97-AF65-F5344CB8AC3E}">
        <p14:creationId xmlns:p14="http://schemas.microsoft.com/office/powerpoint/2010/main" val="3578234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hoek 2">
            <a:extLst>
              <a:ext uri="{FF2B5EF4-FFF2-40B4-BE49-F238E27FC236}">
                <a16:creationId xmlns:a16="http://schemas.microsoft.com/office/drawing/2014/main" id="{D4BF9E97-6BF3-4218-8C2A-79F7D77D77B3}"/>
              </a:ext>
            </a:extLst>
          </p:cNvPr>
          <p:cNvSpPr/>
          <p:nvPr/>
        </p:nvSpPr>
        <p:spPr>
          <a:xfrm>
            <a:off x="229279" y="258968"/>
            <a:ext cx="11727256" cy="3359719"/>
          </a:xfrm>
          <a:custGeom>
            <a:avLst/>
            <a:gdLst>
              <a:gd name="connsiteX0" fmla="*/ 0 w 11727256"/>
              <a:gd name="connsiteY0" fmla="*/ 0 h 3359719"/>
              <a:gd name="connsiteX1" fmla="*/ 338021 w 11727256"/>
              <a:gd name="connsiteY1" fmla="*/ 0 h 3359719"/>
              <a:gd name="connsiteX2" fmla="*/ 676042 w 11727256"/>
              <a:gd name="connsiteY2" fmla="*/ 0 h 3359719"/>
              <a:gd name="connsiteX3" fmla="*/ 1014063 w 11727256"/>
              <a:gd name="connsiteY3" fmla="*/ 0 h 3359719"/>
              <a:gd name="connsiteX4" fmla="*/ 1586629 w 11727256"/>
              <a:gd name="connsiteY4" fmla="*/ 0 h 3359719"/>
              <a:gd name="connsiteX5" fmla="*/ 2393740 w 11727256"/>
              <a:gd name="connsiteY5" fmla="*/ 0 h 3359719"/>
              <a:gd name="connsiteX6" fmla="*/ 3200851 w 11727256"/>
              <a:gd name="connsiteY6" fmla="*/ 0 h 3359719"/>
              <a:gd name="connsiteX7" fmla="*/ 3890690 w 11727256"/>
              <a:gd name="connsiteY7" fmla="*/ 0 h 3359719"/>
              <a:gd name="connsiteX8" fmla="*/ 4228711 w 11727256"/>
              <a:gd name="connsiteY8" fmla="*/ 0 h 3359719"/>
              <a:gd name="connsiteX9" fmla="*/ 5153094 w 11727256"/>
              <a:gd name="connsiteY9" fmla="*/ 0 h 3359719"/>
              <a:gd name="connsiteX10" fmla="*/ 6077478 w 11727256"/>
              <a:gd name="connsiteY10" fmla="*/ 0 h 3359719"/>
              <a:gd name="connsiteX11" fmla="*/ 6415499 w 11727256"/>
              <a:gd name="connsiteY11" fmla="*/ 0 h 3359719"/>
              <a:gd name="connsiteX12" fmla="*/ 7222610 w 11727256"/>
              <a:gd name="connsiteY12" fmla="*/ 0 h 3359719"/>
              <a:gd name="connsiteX13" fmla="*/ 8146994 w 11727256"/>
              <a:gd name="connsiteY13" fmla="*/ 0 h 3359719"/>
              <a:gd name="connsiteX14" fmla="*/ 8954105 w 11727256"/>
              <a:gd name="connsiteY14" fmla="*/ 0 h 3359719"/>
              <a:gd name="connsiteX15" fmla="*/ 9409398 w 11727256"/>
              <a:gd name="connsiteY15" fmla="*/ 0 h 3359719"/>
              <a:gd name="connsiteX16" fmla="*/ 9747419 w 11727256"/>
              <a:gd name="connsiteY16" fmla="*/ 0 h 3359719"/>
              <a:gd name="connsiteX17" fmla="*/ 10671803 w 11727256"/>
              <a:gd name="connsiteY17" fmla="*/ 0 h 3359719"/>
              <a:gd name="connsiteX18" fmla="*/ 11727256 w 11727256"/>
              <a:gd name="connsiteY18" fmla="*/ 0 h 3359719"/>
              <a:gd name="connsiteX19" fmla="*/ 11727256 w 11727256"/>
              <a:gd name="connsiteY19" fmla="*/ 671944 h 3359719"/>
              <a:gd name="connsiteX20" fmla="*/ 11727256 w 11727256"/>
              <a:gd name="connsiteY20" fmla="*/ 1411082 h 3359719"/>
              <a:gd name="connsiteX21" fmla="*/ 11727256 w 11727256"/>
              <a:gd name="connsiteY21" fmla="*/ 2150220 h 3359719"/>
              <a:gd name="connsiteX22" fmla="*/ 11727256 w 11727256"/>
              <a:gd name="connsiteY22" fmla="*/ 3359719 h 3359719"/>
              <a:gd name="connsiteX23" fmla="*/ 11037417 w 11727256"/>
              <a:gd name="connsiteY23" fmla="*/ 3359719 h 3359719"/>
              <a:gd name="connsiteX24" fmla="*/ 10113034 w 11727256"/>
              <a:gd name="connsiteY24" fmla="*/ 3359719 h 3359719"/>
              <a:gd name="connsiteX25" fmla="*/ 9775013 w 11727256"/>
              <a:gd name="connsiteY25" fmla="*/ 3359719 h 3359719"/>
              <a:gd name="connsiteX26" fmla="*/ 8967902 w 11727256"/>
              <a:gd name="connsiteY26" fmla="*/ 3359719 h 3359719"/>
              <a:gd name="connsiteX27" fmla="*/ 8043518 w 11727256"/>
              <a:gd name="connsiteY27" fmla="*/ 3359719 h 3359719"/>
              <a:gd name="connsiteX28" fmla="*/ 7588224 w 11727256"/>
              <a:gd name="connsiteY28" fmla="*/ 3359719 h 3359719"/>
              <a:gd name="connsiteX29" fmla="*/ 7250204 w 11727256"/>
              <a:gd name="connsiteY29" fmla="*/ 3359719 h 3359719"/>
              <a:gd name="connsiteX30" fmla="*/ 6677638 w 11727256"/>
              <a:gd name="connsiteY30" fmla="*/ 3359719 h 3359719"/>
              <a:gd name="connsiteX31" fmla="*/ 6105072 w 11727256"/>
              <a:gd name="connsiteY31" fmla="*/ 3359719 h 3359719"/>
              <a:gd name="connsiteX32" fmla="*/ 5297960 w 11727256"/>
              <a:gd name="connsiteY32" fmla="*/ 3359719 h 3359719"/>
              <a:gd name="connsiteX33" fmla="*/ 4608122 w 11727256"/>
              <a:gd name="connsiteY33" fmla="*/ 3359719 h 3359719"/>
              <a:gd name="connsiteX34" fmla="*/ 4035556 w 11727256"/>
              <a:gd name="connsiteY34" fmla="*/ 3359719 h 3359719"/>
              <a:gd name="connsiteX35" fmla="*/ 3345717 w 11727256"/>
              <a:gd name="connsiteY35" fmla="*/ 3359719 h 3359719"/>
              <a:gd name="connsiteX36" fmla="*/ 2773151 w 11727256"/>
              <a:gd name="connsiteY36" fmla="*/ 3359719 h 3359719"/>
              <a:gd name="connsiteX37" fmla="*/ 2317858 w 11727256"/>
              <a:gd name="connsiteY37" fmla="*/ 3359719 h 3359719"/>
              <a:gd name="connsiteX38" fmla="*/ 1862564 w 11727256"/>
              <a:gd name="connsiteY38" fmla="*/ 3359719 h 3359719"/>
              <a:gd name="connsiteX39" fmla="*/ 1524543 w 11727256"/>
              <a:gd name="connsiteY39" fmla="*/ 3359719 h 3359719"/>
              <a:gd name="connsiteX40" fmla="*/ 717432 w 11727256"/>
              <a:gd name="connsiteY40" fmla="*/ 3359719 h 3359719"/>
              <a:gd name="connsiteX41" fmla="*/ 0 w 11727256"/>
              <a:gd name="connsiteY41" fmla="*/ 3359719 h 3359719"/>
              <a:gd name="connsiteX42" fmla="*/ 0 w 11727256"/>
              <a:gd name="connsiteY42" fmla="*/ 2721372 h 3359719"/>
              <a:gd name="connsiteX43" fmla="*/ 0 w 11727256"/>
              <a:gd name="connsiteY43" fmla="*/ 2049429 h 3359719"/>
              <a:gd name="connsiteX44" fmla="*/ 0 w 11727256"/>
              <a:gd name="connsiteY44" fmla="*/ 1444679 h 3359719"/>
              <a:gd name="connsiteX45" fmla="*/ 0 w 11727256"/>
              <a:gd name="connsiteY45" fmla="*/ 839930 h 3359719"/>
              <a:gd name="connsiteX46" fmla="*/ 0 w 11727256"/>
              <a:gd name="connsiteY46" fmla="*/ 0 h 3359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1727256" h="3359719" fill="none" extrusionOk="0">
                <a:moveTo>
                  <a:pt x="0" y="0"/>
                </a:moveTo>
                <a:cubicBezTo>
                  <a:pt x="96805" y="-3567"/>
                  <a:pt x="207953" y="-10083"/>
                  <a:pt x="338021" y="0"/>
                </a:cubicBezTo>
                <a:cubicBezTo>
                  <a:pt x="468089" y="10083"/>
                  <a:pt x="563988" y="-10268"/>
                  <a:pt x="676042" y="0"/>
                </a:cubicBezTo>
                <a:cubicBezTo>
                  <a:pt x="788096" y="10268"/>
                  <a:pt x="872088" y="-6732"/>
                  <a:pt x="1014063" y="0"/>
                </a:cubicBezTo>
                <a:cubicBezTo>
                  <a:pt x="1156038" y="6732"/>
                  <a:pt x="1445025" y="13231"/>
                  <a:pt x="1586629" y="0"/>
                </a:cubicBezTo>
                <a:cubicBezTo>
                  <a:pt x="1728233" y="-13231"/>
                  <a:pt x="1999651" y="17249"/>
                  <a:pt x="2393740" y="0"/>
                </a:cubicBezTo>
                <a:cubicBezTo>
                  <a:pt x="2787829" y="-17249"/>
                  <a:pt x="2829424" y="-23473"/>
                  <a:pt x="3200851" y="0"/>
                </a:cubicBezTo>
                <a:cubicBezTo>
                  <a:pt x="3572278" y="23473"/>
                  <a:pt x="3676599" y="-18280"/>
                  <a:pt x="3890690" y="0"/>
                </a:cubicBezTo>
                <a:cubicBezTo>
                  <a:pt x="4104781" y="18280"/>
                  <a:pt x="4107490" y="-16610"/>
                  <a:pt x="4228711" y="0"/>
                </a:cubicBezTo>
                <a:cubicBezTo>
                  <a:pt x="4349932" y="16610"/>
                  <a:pt x="4822549" y="22601"/>
                  <a:pt x="5153094" y="0"/>
                </a:cubicBezTo>
                <a:cubicBezTo>
                  <a:pt x="5483639" y="-22601"/>
                  <a:pt x="5710305" y="-40468"/>
                  <a:pt x="6077478" y="0"/>
                </a:cubicBezTo>
                <a:cubicBezTo>
                  <a:pt x="6444651" y="40468"/>
                  <a:pt x="6337144" y="14982"/>
                  <a:pt x="6415499" y="0"/>
                </a:cubicBezTo>
                <a:cubicBezTo>
                  <a:pt x="6493854" y="-14982"/>
                  <a:pt x="6819084" y="-5004"/>
                  <a:pt x="7222610" y="0"/>
                </a:cubicBezTo>
                <a:cubicBezTo>
                  <a:pt x="7626136" y="5004"/>
                  <a:pt x="7689263" y="12754"/>
                  <a:pt x="8146994" y="0"/>
                </a:cubicBezTo>
                <a:cubicBezTo>
                  <a:pt x="8604725" y="-12754"/>
                  <a:pt x="8656331" y="39104"/>
                  <a:pt x="8954105" y="0"/>
                </a:cubicBezTo>
                <a:cubicBezTo>
                  <a:pt x="9251879" y="-39104"/>
                  <a:pt x="9305323" y="15562"/>
                  <a:pt x="9409398" y="0"/>
                </a:cubicBezTo>
                <a:cubicBezTo>
                  <a:pt x="9513473" y="-15562"/>
                  <a:pt x="9671830" y="-13093"/>
                  <a:pt x="9747419" y="0"/>
                </a:cubicBezTo>
                <a:cubicBezTo>
                  <a:pt x="9823008" y="13093"/>
                  <a:pt x="10296478" y="26054"/>
                  <a:pt x="10671803" y="0"/>
                </a:cubicBezTo>
                <a:cubicBezTo>
                  <a:pt x="11047128" y="-26054"/>
                  <a:pt x="11453850" y="-15301"/>
                  <a:pt x="11727256" y="0"/>
                </a:cubicBezTo>
                <a:cubicBezTo>
                  <a:pt x="11702123" y="255934"/>
                  <a:pt x="11736421" y="343727"/>
                  <a:pt x="11727256" y="671944"/>
                </a:cubicBezTo>
                <a:cubicBezTo>
                  <a:pt x="11718091" y="1000161"/>
                  <a:pt x="11751829" y="1201647"/>
                  <a:pt x="11727256" y="1411082"/>
                </a:cubicBezTo>
                <a:cubicBezTo>
                  <a:pt x="11702683" y="1620517"/>
                  <a:pt x="11735205" y="1829866"/>
                  <a:pt x="11727256" y="2150220"/>
                </a:cubicBezTo>
                <a:cubicBezTo>
                  <a:pt x="11719307" y="2470574"/>
                  <a:pt x="11690630" y="3086014"/>
                  <a:pt x="11727256" y="3359719"/>
                </a:cubicBezTo>
                <a:cubicBezTo>
                  <a:pt x="11530161" y="3384566"/>
                  <a:pt x="11179852" y="3350507"/>
                  <a:pt x="11037417" y="3359719"/>
                </a:cubicBezTo>
                <a:cubicBezTo>
                  <a:pt x="10894982" y="3368931"/>
                  <a:pt x="10385827" y="3395095"/>
                  <a:pt x="10113034" y="3359719"/>
                </a:cubicBezTo>
                <a:cubicBezTo>
                  <a:pt x="9840241" y="3324343"/>
                  <a:pt x="9859597" y="3358775"/>
                  <a:pt x="9775013" y="3359719"/>
                </a:cubicBezTo>
                <a:cubicBezTo>
                  <a:pt x="9690429" y="3360663"/>
                  <a:pt x="9352016" y="3380694"/>
                  <a:pt x="8967902" y="3359719"/>
                </a:cubicBezTo>
                <a:cubicBezTo>
                  <a:pt x="8583788" y="3338744"/>
                  <a:pt x="8283724" y="3389342"/>
                  <a:pt x="8043518" y="3359719"/>
                </a:cubicBezTo>
                <a:cubicBezTo>
                  <a:pt x="7803312" y="3330096"/>
                  <a:pt x="7704508" y="3369696"/>
                  <a:pt x="7588224" y="3359719"/>
                </a:cubicBezTo>
                <a:cubicBezTo>
                  <a:pt x="7471940" y="3349742"/>
                  <a:pt x="7351583" y="3364793"/>
                  <a:pt x="7250204" y="3359719"/>
                </a:cubicBezTo>
                <a:cubicBezTo>
                  <a:pt x="7148825" y="3354645"/>
                  <a:pt x="6842382" y="3377913"/>
                  <a:pt x="6677638" y="3359719"/>
                </a:cubicBezTo>
                <a:cubicBezTo>
                  <a:pt x="6512894" y="3341525"/>
                  <a:pt x="6358156" y="3355333"/>
                  <a:pt x="6105072" y="3359719"/>
                </a:cubicBezTo>
                <a:cubicBezTo>
                  <a:pt x="5851988" y="3364105"/>
                  <a:pt x="5579106" y="3333199"/>
                  <a:pt x="5297960" y="3359719"/>
                </a:cubicBezTo>
                <a:cubicBezTo>
                  <a:pt x="5016814" y="3386239"/>
                  <a:pt x="4890383" y="3359626"/>
                  <a:pt x="4608122" y="3359719"/>
                </a:cubicBezTo>
                <a:cubicBezTo>
                  <a:pt x="4325861" y="3359812"/>
                  <a:pt x="4185065" y="3339142"/>
                  <a:pt x="4035556" y="3359719"/>
                </a:cubicBezTo>
                <a:cubicBezTo>
                  <a:pt x="3886047" y="3380296"/>
                  <a:pt x="3625283" y="3388794"/>
                  <a:pt x="3345717" y="3359719"/>
                </a:cubicBezTo>
                <a:cubicBezTo>
                  <a:pt x="3066151" y="3330644"/>
                  <a:pt x="2984834" y="3348776"/>
                  <a:pt x="2773151" y="3359719"/>
                </a:cubicBezTo>
                <a:cubicBezTo>
                  <a:pt x="2561468" y="3370662"/>
                  <a:pt x="2510782" y="3354791"/>
                  <a:pt x="2317858" y="3359719"/>
                </a:cubicBezTo>
                <a:cubicBezTo>
                  <a:pt x="2124934" y="3364647"/>
                  <a:pt x="2013664" y="3371298"/>
                  <a:pt x="1862564" y="3359719"/>
                </a:cubicBezTo>
                <a:cubicBezTo>
                  <a:pt x="1711464" y="3348140"/>
                  <a:pt x="1636867" y="3365303"/>
                  <a:pt x="1524543" y="3359719"/>
                </a:cubicBezTo>
                <a:cubicBezTo>
                  <a:pt x="1412219" y="3354135"/>
                  <a:pt x="981697" y="3372124"/>
                  <a:pt x="717432" y="3359719"/>
                </a:cubicBezTo>
                <a:cubicBezTo>
                  <a:pt x="453167" y="3347314"/>
                  <a:pt x="257804" y="3337953"/>
                  <a:pt x="0" y="3359719"/>
                </a:cubicBezTo>
                <a:cubicBezTo>
                  <a:pt x="3677" y="3174114"/>
                  <a:pt x="21110" y="2918844"/>
                  <a:pt x="0" y="2721372"/>
                </a:cubicBezTo>
                <a:cubicBezTo>
                  <a:pt x="-21110" y="2523900"/>
                  <a:pt x="20724" y="2220610"/>
                  <a:pt x="0" y="2049429"/>
                </a:cubicBezTo>
                <a:cubicBezTo>
                  <a:pt x="-20724" y="1878248"/>
                  <a:pt x="20240" y="1661357"/>
                  <a:pt x="0" y="1444679"/>
                </a:cubicBezTo>
                <a:cubicBezTo>
                  <a:pt x="-20240" y="1228001"/>
                  <a:pt x="17266" y="1079799"/>
                  <a:pt x="0" y="839930"/>
                </a:cubicBezTo>
                <a:cubicBezTo>
                  <a:pt x="-17266" y="600061"/>
                  <a:pt x="-21158" y="192855"/>
                  <a:pt x="0" y="0"/>
                </a:cubicBezTo>
                <a:close/>
              </a:path>
              <a:path w="11727256" h="3359719" stroke="0" extrusionOk="0">
                <a:moveTo>
                  <a:pt x="0" y="0"/>
                </a:moveTo>
                <a:cubicBezTo>
                  <a:pt x="172763" y="3005"/>
                  <a:pt x="499586" y="14994"/>
                  <a:pt x="689839" y="0"/>
                </a:cubicBezTo>
                <a:cubicBezTo>
                  <a:pt x="880092" y="-14994"/>
                  <a:pt x="979158" y="1610"/>
                  <a:pt x="1262405" y="0"/>
                </a:cubicBezTo>
                <a:cubicBezTo>
                  <a:pt x="1545652" y="-1610"/>
                  <a:pt x="1772951" y="25436"/>
                  <a:pt x="2186788" y="0"/>
                </a:cubicBezTo>
                <a:cubicBezTo>
                  <a:pt x="2600625" y="-25436"/>
                  <a:pt x="2684366" y="11745"/>
                  <a:pt x="3111172" y="0"/>
                </a:cubicBezTo>
                <a:cubicBezTo>
                  <a:pt x="3537978" y="-11745"/>
                  <a:pt x="3535281" y="12110"/>
                  <a:pt x="3801011" y="0"/>
                </a:cubicBezTo>
                <a:cubicBezTo>
                  <a:pt x="4066741" y="-12110"/>
                  <a:pt x="4213603" y="17367"/>
                  <a:pt x="4373577" y="0"/>
                </a:cubicBezTo>
                <a:cubicBezTo>
                  <a:pt x="4533551" y="-17367"/>
                  <a:pt x="4777577" y="17125"/>
                  <a:pt x="5063415" y="0"/>
                </a:cubicBezTo>
                <a:cubicBezTo>
                  <a:pt x="5349253" y="-17125"/>
                  <a:pt x="5367060" y="-16798"/>
                  <a:pt x="5635981" y="0"/>
                </a:cubicBezTo>
                <a:cubicBezTo>
                  <a:pt x="5904902" y="16798"/>
                  <a:pt x="5817632" y="4554"/>
                  <a:pt x="5974002" y="0"/>
                </a:cubicBezTo>
                <a:cubicBezTo>
                  <a:pt x="6130372" y="-4554"/>
                  <a:pt x="6508102" y="16234"/>
                  <a:pt x="6663841" y="0"/>
                </a:cubicBezTo>
                <a:cubicBezTo>
                  <a:pt x="6819580" y="-16234"/>
                  <a:pt x="7001868" y="-9462"/>
                  <a:pt x="7236407" y="0"/>
                </a:cubicBezTo>
                <a:cubicBezTo>
                  <a:pt x="7470946" y="9462"/>
                  <a:pt x="7518731" y="19519"/>
                  <a:pt x="7691700" y="0"/>
                </a:cubicBezTo>
                <a:cubicBezTo>
                  <a:pt x="7864669" y="-19519"/>
                  <a:pt x="8231155" y="-10149"/>
                  <a:pt x="8381539" y="0"/>
                </a:cubicBezTo>
                <a:cubicBezTo>
                  <a:pt x="8531923" y="10149"/>
                  <a:pt x="8914041" y="19358"/>
                  <a:pt x="9305923" y="0"/>
                </a:cubicBezTo>
                <a:cubicBezTo>
                  <a:pt x="9697805" y="-19358"/>
                  <a:pt x="9827465" y="-403"/>
                  <a:pt x="9995761" y="0"/>
                </a:cubicBezTo>
                <a:cubicBezTo>
                  <a:pt x="10164057" y="403"/>
                  <a:pt x="10471778" y="-29253"/>
                  <a:pt x="10920145" y="0"/>
                </a:cubicBezTo>
                <a:cubicBezTo>
                  <a:pt x="11368512" y="29253"/>
                  <a:pt x="11374957" y="38844"/>
                  <a:pt x="11727256" y="0"/>
                </a:cubicBezTo>
                <a:cubicBezTo>
                  <a:pt x="11737593" y="201714"/>
                  <a:pt x="11729050" y="492182"/>
                  <a:pt x="11727256" y="671944"/>
                </a:cubicBezTo>
                <a:cubicBezTo>
                  <a:pt x="11725462" y="851706"/>
                  <a:pt x="11742259" y="1131557"/>
                  <a:pt x="11727256" y="1276693"/>
                </a:cubicBezTo>
                <a:cubicBezTo>
                  <a:pt x="11712253" y="1421829"/>
                  <a:pt x="11731854" y="1773851"/>
                  <a:pt x="11727256" y="1982234"/>
                </a:cubicBezTo>
                <a:cubicBezTo>
                  <a:pt x="11722658" y="2190617"/>
                  <a:pt x="11703315" y="2384780"/>
                  <a:pt x="11727256" y="2620581"/>
                </a:cubicBezTo>
                <a:cubicBezTo>
                  <a:pt x="11751197" y="2856382"/>
                  <a:pt x="11697285" y="2998938"/>
                  <a:pt x="11727256" y="3359719"/>
                </a:cubicBezTo>
                <a:cubicBezTo>
                  <a:pt x="11385310" y="3329100"/>
                  <a:pt x="11074124" y="3397318"/>
                  <a:pt x="10802872" y="3359719"/>
                </a:cubicBezTo>
                <a:cubicBezTo>
                  <a:pt x="10531620" y="3322120"/>
                  <a:pt x="10404129" y="3360473"/>
                  <a:pt x="10230306" y="3359719"/>
                </a:cubicBezTo>
                <a:cubicBezTo>
                  <a:pt x="10056483" y="3358965"/>
                  <a:pt x="9664789" y="3392713"/>
                  <a:pt x="9305923" y="3359719"/>
                </a:cubicBezTo>
                <a:cubicBezTo>
                  <a:pt x="8947057" y="3326725"/>
                  <a:pt x="8644273" y="3339465"/>
                  <a:pt x="8381539" y="3359719"/>
                </a:cubicBezTo>
                <a:cubicBezTo>
                  <a:pt x="8118805" y="3379973"/>
                  <a:pt x="8150582" y="3357513"/>
                  <a:pt x="8043518" y="3359719"/>
                </a:cubicBezTo>
                <a:cubicBezTo>
                  <a:pt x="7936454" y="3361925"/>
                  <a:pt x="7575423" y="3363577"/>
                  <a:pt x="7236407" y="3359719"/>
                </a:cubicBezTo>
                <a:cubicBezTo>
                  <a:pt x="6897391" y="3355861"/>
                  <a:pt x="6617141" y="3371417"/>
                  <a:pt x="6312023" y="3359719"/>
                </a:cubicBezTo>
                <a:cubicBezTo>
                  <a:pt x="6006905" y="3348021"/>
                  <a:pt x="6099553" y="3369683"/>
                  <a:pt x="5974002" y="3359719"/>
                </a:cubicBezTo>
                <a:cubicBezTo>
                  <a:pt x="5848451" y="3349755"/>
                  <a:pt x="5535056" y="3327317"/>
                  <a:pt x="5166891" y="3359719"/>
                </a:cubicBezTo>
                <a:cubicBezTo>
                  <a:pt x="4798726" y="3392121"/>
                  <a:pt x="4755071" y="3370853"/>
                  <a:pt x="4594325" y="3359719"/>
                </a:cubicBezTo>
                <a:cubicBezTo>
                  <a:pt x="4433579" y="3348585"/>
                  <a:pt x="4130018" y="3391717"/>
                  <a:pt x="3787214" y="3359719"/>
                </a:cubicBezTo>
                <a:cubicBezTo>
                  <a:pt x="3444410" y="3327721"/>
                  <a:pt x="3444077" y="3359765"/>
                  <a:pt x="3214648" y="3359719"/>
                </a:cubicBezTo>
                <a:cubicBezTo>
                  <a:pt x="2985219" y="3359673"/>
                  <a:pt x="2756043" y="3358355"/>
                  <a:pt x="2407537" y="3359719"/>
                </a:cubicBezTo>
                <a:cubicBezTo>
                  <a:pt x="2059031" y="3361083"/>
                  <a:pt x="2028088" y="3346048"/>
                  <a:pt x="1717698" y="3359719"/>
                </a:cubicBezTo>
                <a:cubicBezTo>
                  <a:pt x="1407308" y="3373390"/>
                  <a:pt x="1039836" y="3367601"/>
                  <a:pt x="793314" y="3359719"/>
                </a:cubicBezTo>
                <a:cubicBezTo>
                  <a:pt x="546792" y="3351837"/>
                  <a:pt x="363672" y="3350530"/>
                  <a:pt x="0" y="3359719"/>
                </a:cubicBezTo>
                <a:cubicBezTo>
                  <a:pt x="-24511" y="3158562"/>
                  <a:pt x="1403" y="3013746"/>
                  <a:pt x="0" y="2687775"/>
                </a:cubicBezTo>
                <a:cubicBezTo>
                  <a:pt x="-1403" y="2361804"/>
                  <a:pt x="-6379" y="2271724"/>
                  <a:pt x="0" y="2015831"/>
                </a:cubicBezTo>
                <a:cubicBezTo>
                  <a:pt x="6379" y="1759938"/>
                  <a:pt x="24511" y="1635478"/>
                  <a:pt x="0" y="1377485"/>
                </a:cubicBezTo>
                <a:cubicBezTo>
                  <a:pt x="-24511" y="1119492"/>
                  <a:pt x="25622" y="1068060"/>
                  <a:pt x="0" y="772735"/>
                </a:cubicBezTo>
                <a:cubicBezTo>
                  <a:pt x="-25622" y="477410"/>
                  <a:pt x="33756" y="301189"/>
                  <a:pt x="0" y="0"/>
                </a:cubicBezTo>
                <a:close/>
              </a:path>
            </a:pathLst>
          </a:custGeom>
          <a:solidFill>
            <a:schemeClr val="accent5">
              <a:lumMod val="20000"/>
              <a:lumOff val="80000"/>
            </a:schemeClr>
          </a:solidFill>
          <a:ln>
            <a:solidFill>
              <a:schemeClr val="accent5">
                <a:lumMod val="50000"/>
              </a:schemeClr>
            </a:solidFill>
            <a:extLst>
              <a:ext uri="{C807C97D-BFC1-408E-A445-0C87EB9F89A2}">
                <ask:lineSketchStyleProps xmlns:ask="http://schemas.microsoft.com/office/drawing/2018/sketchyshapes" sd="4120065879">
                  <a:prstGeom prst="rect">
                    <a:avLst/>
                  </a:prstGeom>
                  <ask:type>
                    <ask:lineSketchFreehand/>
                  </ask:type>
                </ask:lineSketchStyleProps>
              </a:ext>
            </a:extLst>
          </a:ln>
        </p:spPr>
        <p:style>
          <a:lnRef idx="1">
            <a:schemeClr val="accent2"/>
          </a:lnRef>
          <a:fillRef idx="2">
            <a:schemeClr val="accent2"/>
          </a:fillRef>
          <a:effectRef idx="1">
            <a:schemeClr val="accent2"/>
          </a:effectRef>
          <a:fontRef idx="minor">
            <a:schemeClr val="dk1"/>
          </a:fontRef>
        </p:style>
        <p:txBody>
          <a:bodyPr rtlCol="0" anchor="t"/>
          <a:lstStyle/>
          <a:p>
            <a:r>
              <a:rPr lang="nl-NL" dirty="0"/>
              <a:t>Schets beproeving</a:t>
            </a:r>
          </a:p>
        </p:txBody>
      </p:sp>
      <p:sp>
        <p:nvSpPr>
          <p:cNvPr id="4" name="Rechthoek 3">
            <a:extLst>
              <a:ext uri="{FF2B5EF4-FFF2-40B4-BE49-F238E27FC236}">
                <a16:creationId xmlns:a16="http://schemas.microsoft.com/office/drawing/2014/main" id="{544DECA2-2E36-4CA2-91A3-AF35BDA78FC3}"/>
              </a:ext>
            </a:extLst>
          </p:cNvPr>
          <p:cNvSpPr/>
          <p:nvPr/>
        </p:nvSpPr>
        <p:spPr>
          <a:xfrm>
            <a:off x="400115" y="928857"/>
            <a:ext cx="1371599" cy="2124255"/>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Lokale</a:t>
            </a:r>
          </a:p>
          <a:p>
            <a:pPr algn="ctr"/>
            <a:r>
              <a:rPr lang="nl-NL" sz="1400" dirty="0">
                <a:solidFill>
                  <a:schemeClr val="tx1"/>
                </a:solidFill>
              </a:rPr>
              <a:t>BRP</a:t>
            </a:r>
          </a:p>
        </p:txBody>
      </p:sp>
      <p:sp>
        <p:nvSpPr>
          <p:cNvPr id="5" name="Rechthoek 4">
            <a:extLst>
              <a:ext uri="{FF2B5EF4-FFF2-40B4-BE49-F238E27FC236}">
                <a16:creationId xmlns:a16="http://schemas.microsoft.com/office/drawing/2014/main" id="{979EB275-79F8-4B1E-841C-46C46AEA2926}"/>
              </a:ext>
            </a:extLst>
          </p:cNvPr>
          <p:cNvSpPr/>
          <p:nvPr/>
        </p:nvSpPr>
        <p:spPr>
          <a:xfrm>
            <a:off x="9616382" y="422206"/>
            <a:ext cx="1901682" cy="3006794"/>
          </a:xfrm>
          <a:prstGeom prst="rect">
            <a:avLst/>
          </a:prstGeom>
          <a:ln>
            <a:solidFill>
              <a:schemeClr val="tx1">
                <a:lumMod val="50000"/>
                <a:lumOff val="5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pPr algn="ctr"/>
            <a:r>
              <a:rPr lang="nl-NL" sz="1400" dirty="0" err="1"/>
              <a:t>Vakapplicatie</a:t>
            </a:r>
            <a:endParaRPr lang="nl-NL" sz="1400" dirty="0"/>
          </a:p>
        </p:txBody>
      </p:sp>
      <p:sp>
        <p:nvSpPr>
          <p:cNvPr id="6" name="Pijl: rechts 5">
            <a:extLst>
              <a:ext uri="{FF2B5EF4-FFF2-40B4-BE49-F238E27FC236}">
                <a16:creationId xmlns:a16="http://schemas.microsoft.com/office/drawing/2014/main" id="{90854300-0879-47E4-82BC-B92DC4F5814A}"/>
              </a:ext>
            </a:extLst>
          </p:cNvPr>
          <p:cNvSpPr/>
          <p:nvPr/>
        </p:nvSpPr>
        <p:spPr>
          <a:xfrm>
            <a:off x="1877849" y="1897427"/>
            <a:ext cx="289711" cy="208230"/>
          </a:xfrm>
          <a:prstGeom prst="rightArrow">
            <a:avLst/>
          </a:prstGeom>
          <a:solidFill>
            <a:schemeClr val="accent5">
              <a:lumMod val="60000"/>
              <a:lumOff val="4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nl-NL"/>
          </a:p>
        </p:txBody>
      </p:sp>
      <p:sp>
        <p:nvSpPr>
          <p:cNvPr id="7" name="Rechthoek 6">
            <a:extLst>
              <a:ext uri="{FF2B5EF4-FFF2-40B4-BE49-F238E27FC236}">
                <a16:creationId xmlns:a16="http://schemas.microsoft.com/office/drawing/2014/main" id="{ED8165D5-6682-47D5-9D12-D769A1438560}"/>
              </a:ext>
            </a:extLst>
          </p:cNvPr>
          <p:cNvSpPr/>
          <p:nvPr/>
        </p:nvSpPr>
        <p:spPr>
          <a:xfrm>
            <a:off x="2273695" y="928857"/>
            <a:ext cx="1371599" cy="2124255"/>
          </a:xfrm>
          <a:prstGeom prst="rect">
            <a:avLst/>
          </a:prstGeom>
          <a:solidFill>
            <a:schemeClr val="accent5">
              <a:lumMod val="40000"/>
              <a:lumOff val="60000"/>
            </a:schemeClr>
          </a:solidFill>
          <a:ln>
            <a:solidFill>
              <a:schemeClr val="tx1">
                <a:lumMod val="50000"/>
                <a:lumOff val="50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400" dirty="0">
                <a:solidFill>
                  <a:schemeClr val="tx1"/>
                </a:solidFill>
              </a:rPr>
              <a:t>Distributie-component</a:t>
            </a:r>
          </a:p>
        </p:txBody>
      </p:sp>
      <p:sp>
        <p:nvSpPr>
          <p:cNvPr id="8" name="Pijl: rechts 7">
            <a:extLst>
              <a:ext uri="{FF2B5EF4-FFF2-40B4-BE49-F238E27FC236}">
                <a16:creationId xmlns:a16="http://schemas.microsoft.com/office/drawing/2014/main" id="{E9051278-D302-43B7-B2D3-55CD0AC255C4}"/>
              </a:ext>
            </a:extLst>
          </p:cNvPr>
          <p:cNvSpPr/>
          <p:nvPr/>
        </p:nvSpPr>
        <p:spPr>
          <a:xfrm rot="10800000">
            <a:off x="3764855" y="2387239"/>
            <a:ext cx="5207320" cy="208230"/>
          </a:xfrm>
          <a:prstGeom prst="rightArrow">
            <a:avLst>
              <a:gd name="adj1" fmla="val 57703"/>
              <a:gd name="adj2" fmla="val 57704"/>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sz="1400">
              <a:solidFill>
                <a:sysClr val="windowText" lastClr="000000"/>
              </a:solidFill>
            </a:endParaRPr>
          </a:p>
        </p:txBody>
      </p:sp>
      <p:sp>
        <p:nvSpPr>
          <p:cNvPr id="9" name="Tekstvak 8">
            <a:extLst>
              <a:ext uri="{FF2B5EF4-FFF2-40B4-BE49-F238E27FC236}">
                <a16:creationId xmlns:a16="http://schemas.microsoft.com/office/drawing/2014/main" id="{BA3F43C5-A1F8-4C51-865B-90C5E91FCE31}"/>
              </a:ext>
            </a:extLst>
          </p:cNvPr>
          <p:cNvSpPr txBox="1"/>
          <p:nvPr/>
        </p:nvSpPr>
        <p:spPr>
          <a:xfrm>
            <a:off x="8147394" y="2087130"/>
            <a:ext cx="919479" cy="307777"/>
          </a:xfrm>
          <a:prstGeom prst="rect">
            <a:avLst/>
          </a:prstGeom>
          <a:noFill/>
        </p:spPr>
        <p:txBody>
          <a:bodyPr wrap="square" rtlCol="0">
            <a:spAutoFit/>
          </a:bodyPr>
          <a:lstStyle/>
          <a:p>
            <a:pPr algn="ctr"/>
            <a:r>
              <a:rPr lang="nl-NL" sz="1400" dirty="0"/>
              <a:t>Bevraging</a:t>
            </a:r>
          </a:p>
        </p:txBody>
      </p:sp>
      <p:sp>
        <p:nvSpPr>
          <p:cNvPr id="10" name="Cilinder 9">
            <a:extLst>
              <a:ext uri="{FF2B5EF4-FFF2-40B4-BE49-F238E27FC236}">
                <a16:creationId xmlns:a16="http://schemas.microsoft.com/office/drawing/2014/main" id="{148A5797-D81C-4DE8-9314-C9FBBA129966}"/>
              </a:ext>
            </a:extLst>
          </p:cNvPr>
          <p:cNvSpPr/>
          <p:nvPr/>
        </p:nvSpPr>
        <p:spPr>
          <a:xfrm>
            <a:off x="11294129" y="2288927"/>
            <a:ext cx="475127" cy="379127"/>
          </a:xfrm>
          <a:prstGeom prst="can">
            <a:avLst/>
          </a:prstGeom>
          <a:solidFill>
            <a:schemeClr val="accent4">
              <a:lumMod val="40000"/>
              <a:lumOff val="60000"/>
            </a:schemeClr>
          </a:solidFill>
          <a:ln>
            <a:solidFill>
              <a:schemeClr val="tx1">
                <a:lumMod val="50000"/>
                <a:lumOff val="50000"/>
              </a:schemeClr>
            </a:solidFill>
            <a:prstDash val="dash"/>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sz="1400">
              <a:solidFill>
                <a:sysClr val="windowText" lastClr="000000"/>
              </a:solidFill>
            </a:endParaRPr>
          </a:p>
        </p:txBody>
      </p:sp>
      <p:sp>
        <p:nvSpPr>
          <p:cNvPr id="11" name="Pijl: rechts 10">
            <a:extLst>
              <a:ext uri="{FF2B5EF4-FFF2-40B4-BE49-F238E27FC236}">
                <a16:creationId xmlns:a16="http://schemas.microsoft.com/office/drawing/2014/main" id="{09A0095F-9050-4B8A-A014-B3F1A021B7AF}"/>
              </a:ext>
            </a:extLst>
          </p:cNvPr>
          <p:cNvSpPr/>
          <p:nvPr/>
        </p:nvSpPr>
        <p:spPr>
          <a:xfrm>
            <a:off x="8390215" y="1219196"/>
            <a:ext cx="1031900" cy="208230"/>
          </a:xfrm>
          <a:prstGeom prst="rightArrow">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sz="1400">
              <a:solidFill>
                <a:sysClr val="windowText" lastClr="000000"/>
              </a:solidFill>
            </a:endParaRPr>
          </a:p>
        </p:txBody>
      </p:sp>
      <p:sp>
        <p:nvSpPr>
          <p:cNvPr id="12" name="Tekstvak 11">
            <a:extLst>
              <a:ext uri="{FF2B5EF4-FFF2-40B4-BE49-F238E27FC236}">
                <a16:creationId xmlns:a16="http://schemas.microsoft.com/office/drawing/2014/main" id="{DD3C82D6-3794-4575-B305-84F15C027F2F}"/>
              </a:ext>
            </a:extLst>
          </p:cNvPr>
          <p:cNvSpPr txBox="1"/>
          <p:nvPr/>
        </p:nvSpPr>
        <p:spPr>
          <a:xfrm>
            <a:off x="8370631" y="963433"/>
            <a:ext cx="1034469" cy="307777"/>
          </a:xfrm>
          <a:prstGeom prst="rect">
            <a:avLst/>
          </a:prstGeom>
          <a:noFill/>
        </p:spPr>
        <p:txBody>
          <a:bodyPr wrap="square" rtlCol="0">
            <a:spAutoFit/>
          </a:bodyPr>
          <a:lstStyle/>
          <a:p>
            <a:pPr algn="ctr"/>
            <a:r>
              <a:rPr lang="nl-NL" sz="1400" dirty="0"/>
              <a:t>Notificatie</a:t>
            </a:r>
          </a:p>
        </p:txBody>
      </p:sp>
      <p:sp>
        <p:nvSpPr>
          <p:cNvPr id="13" name="Rechthoek 12">
            <a:extLst>
              <a:ext uri="{FF2B5EF4-FFF2-40B4-BE49-F238E27FC236}">
                <a16:creationId xmlns:a16="http://schemas.microsoft.com/office/drawing/2014/main" id="{8B20CB08-E947-4231-81CC-DBB72220C64C}"/>
              </a:ext>
            </a:extLst>
          </p:cNvPr>
          <p:cNvSpPr/>
          <p:nvPr/>
        </p:nvSpPr>
        <p:spPr>
          <a:xfrm>
            <a:off x="4147275" y="928857"/>
            <a:ext cx="1371599" cy="788908"/>
          </a:xfrm>
          <a:prstGeom prst="rect">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ysClr val="windowText" lastClr="000000"/>
                </a:solidFill>
              </a:rPr>
              <a:t>Gegevens =&gt; (Afgeleide)</a:t>
            </a:r>
          </a:p>
          <a:p>
            <a:pPr algn="ctr"/>
            <a:r>
              <a:rPr lang="nl-NL" sz="1400" dirty="0">
                <a:solidFill>
                  <a:sysClr val="windowText" lastClr="000000"/>
                </a:solidFill>
              </a:rPr>
              <a:t>gebeurtenis</a:t>
            </a:r>
          </a:p>
        </p:txBody>
      </p:sp>
      <p:sp>
        <p:nvSpPr>
          <p:cNvPr id="14" name="Pijl: rechts 13">
            <a:extLst>
              <a:ext uri="{FF2B5EF4-FFF2-40B4-BE49-F238E27FC236}">
                <a16:creationId xmlns:a16="http://schemas.microsoft.com/office/drawing/2014/main" id="{DE0F020F-715D-43A4-8462-88D696E85DE8}"/>
              </a:ext>
            </a:extLst>
          </p:cNvPr>
          <p:cNvSpPr/>
          <p:nvPr/>
        </p:nvSpPr>
        <p:spPr>
          <a:xfrm>
            <a:off x="3764856" y="1228430"/>
            <a:ext cx="289711" cy="208230"/>
          </a:xfrm>
          <a:prstGeom prst="rightArrow">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sz="1400">
              <a:solidFill>
                <a:sysClr val="windowText" lastClr="000000"/>
              </a:solidFill>
            </a:endParaRPr>
          </a:p>
        </p:txBody>
      </p:sp>
      <p:sp>
        <p:nvSpPr>
          <p:cNvPr id="15" name="Rechthoek 14">
            <a:extLst>
              <a:ext uri="{FF2B5EF4-FFF2-40B4-BE49-F238E27FC236}">
                <a16:creationId xmlns:a16="http://schemas.microsoft.com/office/drawing/2014/main" id="{242C3329-7DB5-42E2-9408-DD2021023A03}"/>
              </a:ext>
            </a:extLst>
          </p:cNvPr>
          <p:cNvSpPr/>
          <p:nvPr/>
        </p:nvSpPr>
        <p:spPr>
          <a:xfrm>
            <a:off x="5518874" y="928857"/>
            <a:ext cx="1371599" cy="788908"/>
          </a:xfrm>
          <a:prstGeom prst="rect">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ysClr val="windowText" lastClr="000000"/>
                </a:solidFill>
              </a:rPr>
              <a:t>Functioneel bericht maken</a:t>
            </a:r>
          </a:p>
        </p:txBody>
      </p:sp>
      <p:sp>
        <p:nvSpPr>
          <p:cNvPr id="16" name="Rechthoek 15">
            <a:extLst>
              <a:ext uri="{FF2B5EF4-FFF2-40B4-BE49-F238E27FC236}">
                <a16:creationId xmlns:a16="http://schemas.microsoft.com/office/drawing/2014/main" id="{6737A488-CDDE-45D0-9EA0-27376E89092B}"/>
              </a:ext>
            </a:extLst>
          </p:cNvPr>
          <p:cNvSpPr/>
          <p:nvPr/>
        </p:nvSpPr>
        <p:spPr>
          <a:xfrm>
            <a:off x="6890473" y="928857"/>
            <a:ext cx="1371599" cy="788908"/>
          </a:xfrm>
          <a:prstGeom prst="rect">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ysClr val="windowText" lastClr="000000"/>
                </a:solidFill>
              </a:rPr>
              <a:t>Distributie</a:t>
            </a:r>
          </a:p>
        </p:txBody>
      </p:sp>
      <p:sp>
        <p:nvSpPr>
          <p:cNvPr id="17" name="Cilinder 16">
            <a:extLst>
              <a:ext uri="{FF2B5EF4-FFF2-40B4-BE49-F238E27FC236}">
                <a16:creationId xmlns:a16="http://schemas.microsoft.com/office/drawing/2014/main" id="{73D1E34D-CAF7-43B7-9AEB-15DEA358B3E6}"/>
              </a:ext>
            </a:extLst>
          </p:cNvPr>
          <p:cNvSpPr/>
          <p:nvPr/>
        </p:nvSpPr>
        <p:spPr>
          <a:xfrm>
            <a:off x="11289617" y="664353"/>
            <a:ext cx="475127" cy="652072"/>
          </a:xfrm>
          <a:prstGeom prst="can">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sp>
        <p:nvSpPr>
          <p:cNvPr id="18" name="Rechthoek 17">
            <a:extLst>
              <a:ext uri="{FF2B5EF4-FFF2-40B4-BE49-F238E27FC236}">
                <a16:creationId xmlns:a16="http://schemas.microsoft.com/office/drawing/2014/main" id="{48EDB363-C268-44BE-B5D8-7C087E13C6A9}"/>
              </a:ext>
            </a:extLst>
          </p:cNvPr>
          <p:cNvSpPr/>
          <p:nvPr/>
        </p:nvSpPr>
        <p:spPr>
          <a:xfrm>
            <a:off x="9513659" y="921971"/>
            <a:ext cx="1371599" cy="788908"/>
          </a:xfrm>
          <a:prstGeom prst="rect">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ysClr val="windowText" lastClr="000000"/>
                </a:solidFill>
              </a:rPr>
              <a:t>Ontvangst</a:t>
            </a:r>
          </a:p>
        </p:txBody>
      </p:sp>
      <p:sp>
        <p:nvSpPr>
          <p:cNvPr id="19" name="Rechthoek 18">
            <a:extLst>
              <a:ext uri="{FF2B5EF4-FFF2-40B4-BE49-F238E27FC236}">
                <a16:creationId xmlns:a16="http://schemas.microsoft.com/office/drawing/2014/main" id="{EFEBD157-8874-496F-9CAD-CBA340CC1923}"/>
              </a:ext>
            </a:extLst>
          </p:cNvPr>
          <p:cNvSpPr/>
          <p:nvPr/>
        </p:nvSpPr>
        <p:spPr>
          <a:xfrm>
            <a:off x="9513659" y="1717765"/>
            <a:ext cx="1371599" cy="788908"/>
          </a:xfrm>
          <a:prstGeom prst="rect">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ysClr val="windowText" lastClr="000000"/>
                </a:solidFill>
              </a:rPr>
              <a:t>Directe verwerking na ontvangst</a:t>
            </a:r>
          </a:p>
        </p:txBody>
      </p:sp>
      <p:sp>
        <p:nvSpPr>
          <p:cNvPr id="20" name="Rechthoek 19">
            <a:extLst>
              <a:ext uri="{FF2B5EF4-FFF2-40B4-BE49-F238E27FC236}">
                <a16:creationId xmlns:a16="http://schemas.microsoft.com/office/drawing/2014/main" id="{D21A4DA6-07E6-45E7-AB7D-A95C44019A67}"/>
              </a:ext>
            </a:extLst>
          </p:cNvPr>
          <p:cNvSpPr/>
          <p:nvPr/>
        </p:nvSpPr>
        <p:spPr>
          <a:xfrm>
            <a:off x="9513659" y="2495967"/>
            <a:ext cx="1371599" cy="788908"/>
          </a:xfrm>
          <a:prstGeom prst="rect">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NL" sz="1400" dirty="0">
                <a:solidFill>
                  <a:sysClr val="windowText" lastClr="000000"/>
                </a:solidFill>
              </a:rPr>
              <a:t>Verwerking </a:t>
            </a:r>
            <a:r>
              <a:rPr lang="nl-NL" sz="1400" dirty="0" err="1">
                <a:solidFill>
                  <a:sysClr val="windowText" lastClr="000000"/>
                </a:solidFill>
              </a:rPr>
              <a:t>nav</a:t>
            </a:r>
            <a:r>
              <a:rPr lang="nl-NL" sz="1400" dirty="0">
                <a:solidFill>
                  <a:sysClr val="windowText" lastClr="000000"/>
                </a:solidFill>
              </a:rPr>
              <a:t> afhandeling</a:t>
            </a:r>
          </a:p>
        </p:txBody>
      </p:sp>
      <p:sp>
        <p:nvSpPr>
          <p:cNvPr id="21" name="Linkeraccolade 20">
            <a:extLst>
              <a:ext uri="{FF2B5EF4-FFF2-40B4-BE49-F238E27FC236}">
                <a16:creationId xmlns:a16="http://schemas.microsoft.com/office/drawing/2014/main" id="{FA459E32-2D24-4FCB-8205-3A844A966CFE}"/>
              </a:ext>
            </a:extLst>
          </p:cNvPr>
          <p:cNvSpPr/>
          <p:nvPr/>
        </p:nvSpPr>
        <p:spPr>
          <a:xfrm>
            <a:off x="9161574" y="1717765"/>
            <a:ext cx="162688" cy="1567110"/>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nl-NL"/>
          </a:p>
        </p:txBody>
      </p:sp>
      <p:sp>
        <p:nvSpPr>
          <p:cNvPr id="22" name="Pijl: links/rechts 21">
            <a:extLst>
              <a:ext uri="{FF2B5EF4-FFF2-40B4-BE49-F238E27FC236}">
                <a16:creationId xmlns:a16="http://schemas.microsoft.com/office/drawing/2014/main" id="{5DA97931-0316-42CE-85D3-2FB2B01230F1}"/>
              </a:ext>
            </a:extLst>
          </p:cNvPr>
          <p:cNvSpPr/>
          <p:nvPr/>
        </p:nvSpPr>
        <p:spPr>
          <a:xfrm>
            <a:off x="10957217" y="2378210"/>
            <a:ext cx="284733" cy="200562"/>
          </a:xfrm>
          <a:prstGeom prst="leftRightArrow">
            <a:avLst/>
          </a:prstGeom>
          <a:solidFill>
            <a:schemeClr val="accent4">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sz="1400">
              <a:solidFill>
                <a:sysClr val="windowText" lastClr="000000"/>
              </a:solidFill>
            </a:endParaRPr>
          </a:p>
        </p:txBody>
      </p:sp>
      <p:sp>
        <p:nvSpPr>
          <p:cNvPr id="28" name="Tekstvak 27">
            <a:extLst>
              <a:ext uri="{FF2B5EF4-FFF2-40B4-BE49-F238E27FC236}">
                <a16:creationId xmlns:a16="http://schemas.microsoft.com/office/drawing/2014/main" id="{11A798EF-AAED-4E11-8581-704E0B2CAB4B}"/>
              </a:ext>
            </a:extLst>
          </p:cNvPr>
          <p:cNvSpPr txBox="1"/>
          <p:nvPr/>
        </p:nvSpPr>
        <p:spPr>
          <a:xfrm>
            <a:off x="229279" y="3765230"/>
            <a:ext cx="8421151" cy="3139321"/>
          </a:xfrm>
          <a:prstGeom prst="rect">
            <a:avLst/>
          </a:prstGeom>
          <a:noFill/>
        </p:spPr>
        <p:txBody>
          <a:bodyPr wrap="none" rtlCol="0">
            <a:spAutoFit/>
          </a:bodyPr>
          <a:lstStyle/>
          <a:p>
            <a:pPr marL="285750" indent="-285750">
              <a:buFont typeface="Arial" panose="020B0604020202020204" pitchFamily="34" charset="0"/>
              <a:buChar char="•"/>
            </a:pPr>
            <a:r>
              <a:rPr lang="nl-NL" dirty="0"/>
              <a:t>Top 5 gebeurtenissen bepalen</a:t>
            </a:r>
          </a:p>
          <a:p>
            <a:pPr marL="285750" indent="-285750">
              <a:buFont typeface="Arial" panose="020B0604020202020204" pitchFamily="34" charset="0"/>
              <a:buChar char="•"/>
            </a:pPr>
            <a:r>
              <a:rPr lang="nl-NL" dirty="0"/>
              <a:t>Gebeurtenissen proberen af te leiden uit gegevens</a:t>
            </a:r>
          </a:p>
          <a:p>
            <a:pPr marL="285750" indent="-285750">
              <a:buFont typeface="Arial" panose="020B0604020202020204" pitchFamily="34" charset="0"/>
              <a:buChar char="•"/>
            </a:pPr>
            <a:r>
              <a:rPr lang="nl-NL" dirty="0"/>
              <a:t>Gebeurtenissen vertalen naar functioneel bericht</a:t>
            </a:r>
          </a:p>
          <a:p>
            <a:pPr marL="285750" indent="-285750">
              <a:buFont typeface="Arial" panose="020B0604020202020204" pitchFamily="34" charset="0"/>
              <a:buChar char="•"/>
            </a:pPr>
            <a:r>
              <a:rPr lang="nl-NL" dirty="0"/>
              <a:t>Abonneren (op bepaalde soorten gebeurtenissen van bepaalde personen/objecten?)</a:t>
            </a:r>
          </a:p>
          <a:p>
            <a:pPr marL="285750" indent="-285750">
              <a:buFont typeface="Arial" panose="020B0604020202020204" pitchFamily="34" charset="0"/>
              <a:buChar char="•"/>
            </a:pPr>
            <a:r>
              <a:rPr lang="nl-NL" dirty="0"/>
              <a:t>Verzenden/Ontvangen (push) of Klaarzetten/Ophalen (pull)</a:t>
            </a:r>
          </a:p>
          <a:p>
            <a:pPr marL="285750" indent="-285750">
              <a:buFont typeface="Arial" panose="020B0604020202020204" pitchFamily="34" charset="0"/>
              <a:buChar char="•"/>
            </a:pPr>
            <a:r>
              <a:rPr lang="nl-NL" dirty="0"/>
              <a:t>Hoe brengen we ontvangen bericht onder aandacht van behandelaar?</a:t>
            </a:r>
          </a:p>
          <a:p>
            <a:pPr marL="285750" indent="-285750">
              <a:buFont typeface="Arial" panose="020B0604020202020204" pitchFamily="34" charset="0"/>
              <a:buChar char="•"/>
            </a:pPr>
            <a:r>
              <a:rPr lang="nl-NL" dirty="0"/>
              <a:t>Kunnen we opslag in de </a:t>
            </a:r>
            <a:r>
              <a:rPr lang="nl-NL" dirty="0" err="1"/>
              <a:t>vakapplicatie</a:t>
            </a:r>
            <a:r>
              <a:rPr lang="nl-NL" dirty="0"/>
              <a:t> beperken? (Is nu niet zo)</a:t>
            </a:r>
          </a:p>
          <a:p>
            <a:pPr marL="285750" indent="-285750">
              <a:buFont typeface="Arial" panose="020B0604020202020204" pitchFamily="34" charset="0"/>
              <a:buChar char="•"/>
            </a:pPr>
            <a:r>
              <a:rPr lang="nl-NL" dirty="0"/>
              <a:t>Welke bevragingen zijn noodzakelijk en zouden die ook uitgevoerd kunnen worden</a:t>
            </a:r>
          </a:p>
          <a:p>
            <a:pPr marL="285750" indent="-285750">
              <a:buFont typeface="Arial" panose="020B0604020202020204" pitchFamily="34" charset="0"/>
              <a:buChar char="•"/>
            </a:pPr>
            <a:r>
              <a:rPr lang="nl-NL" dirty="0" err="1"/>
              <a:t>Genericiteit</a:t>
            </a:r>
            <a:r>
              <a:rPr lang="nl-NL" dirty="0"/>
              <a:t>: zou ook toepasbaar moeten zijn voor andere bronregistraties</a:t>
            </a:r>
          </a:p>
          <a:p>
            <a:pPr marL="285750" indent="-285750">
              <a:buFont typeface="Arial" panose="020B0604020202020204" pitchFamily="34" charset="0"/>
              <a:buChar char="•"/>
            </a:pPr>
            <a:r>
              <a:rPr lang="nl-NL" dirty="0"/>
              <a:t>Privacy/security …</a:t>
            </a:r>
          </a:p>
          <a:p>
            <a:pPr marL="285750" indent="-285750">
              <a:buFont typeface="Arial" panose="020B0604020202020204" pitchFamily="34" charset="0"/>
              <a:buChar char="•"/>
            </a:pPr>
            <a:endParaRPr lang="nl-NL" dirty="0"/>
          </a:p>
        </p:txBody>
      </p:sp>
      <p:grpSp>
        <p:nvGrpSpPr>
          <p:cNvPr id="31" name="Groep 30">
            <a:extLst>
              <a:ext uri="{FF2B5EF4-FFF2-40B4-BE49-F238E27FC236}">
                <a16:creationId xmlns:a16="http://schemas.microsoft.com/office/drawing/2014/main" id="{9E6C388D-2CCF-4968-A6B4-5C6F8ECDAF75}"/>
              </a:ext>
            </a:extLst>
          </p:cNvPr>
          <p:cNvGrpSpPr/>
          <p:nvPr/>
        </p:nvGrpSpPr>
        <p:grpSpPr>
          <a:xfrm>
            <a:off x="11313296" y="5956538"/>
            <a:ext cx="825048" cy="844197"/>
            <a:chOff x="11305562" y="43120"/>
            <a:chExt cx="825048" cy="844197"/>
          </a:xfrm>
        </p:grpSpPr>
        <p:sp>
          <p:nvSpPr>
            <p:cNvPr id="32" name="Rechthoek 31">
              <a:extLst>
                <a:ext uri="{FF2B5EF4-FFF2-40B4-BE49-F238E27FC236}">
                  <a16:creationId xmlns:a16="http://schemas.microsoft.com/office/drawing/2014/main" id="{9A161B7F-313C-4B0C-9BCA-6E111F0F2993}"/>
                </a:ext>
              </a:extLst>
            </p:cNvPr>
            <p:cNvSpPr/>
            <p:nvPr/>
          </p:nvSpPr>
          <p:spPr>
            <a:xfrm>
              <a:off x="11305562" y="43120"/>
              <a:ext cx="825048" cy="84419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pic>
          <p:nvPicPr>
            <p:cNvPr id="33" name="Graphic 32" descr="Tandwielen silhouet">
              <a:extLst>
                <a:ext uri="{FF2B5EF4-FFF2-40B4-BE49-F238E27FC236}">
                  <a16:creationId xmlns:a16="http://schemas.microsoft.com/office/drawing/2014/main" id="{6397AB2B-233D-4CF7-8EDF-48D3FD52EEF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8095" y="98161"/>
              <a:ext cx="719982" cy="719982"/>
            </a:xfrm>
            <a:prstGeom prst="rect">
              <a:avLst/>
            </a:prstGeom>
          </p:spPr>
        </p:pic>
      </p:grpSp>
      <p:sp>
        <p:nvSpPr>
          <p:cNvPr id="2" name="Tekstvak 1">
            <a:extLst>
              <a:ext uri="{FF2B5EF4-FFF2-40B4-BE49-F238E27FC236}">
                <a16:creationId xmlns:a16="http://schemas.microsoft.com/office/drawing/2014/main" id="{83F2A4C3-FF35-45E8-9AD6-47062C359FAB}"/>
              </a:ext>
            </a:extLst>
          </p:cNvPr>
          <p:cNvSpPr txBox="1"/>
          <p:nvPr/>
        </p:nvSpPr>
        <p:spPr>
          <a:xfrm rot="1052047">
            <a:off x="7590987" y="4210195"/>
            <a:ext cx="3158429" cy="584775"/>
          </a:xfrm>
          <a:prstGeom prst="rect">
            <a:avLst/>
          </a:prstGeom>
          <a:noFill/>
        </p:spPr>
        <p:txBody>
          <a:bodyPr wrap="none" rtlCol="0">
            <a:spAutoFit/>
          </a:bodyPr>
          <a:lstStyle/>
          <a:p>
            <a:r>
              <a:rPr lang="nl-NL" sz="3200" b="1" dirty="0">
                <a:solidFill>
                  <a:srgbClr val="FF0000"/>
                </a:solidFill>
              </a:rPr>
              <a:t>SCOPE BEPERKEN</a:t>
            </a:r>
          </a:p>
        </p:txBody>
      </p:sp>
    </p:spTree>
    <p:extLst>
      <p:ext uri="{BB962C8B-B14F-4D97-AF65-F5344CB8AC3E}">
        <p14:creationId xmlns:p14="http://schemas.microsoft.com/office/powerpoint/2010/main" val="755785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8">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8">
                                            <p:txEl>
                                              <p:pRg st="3" end="3"/>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8">
                                            <p:txEl>
                                              <p:pRg st="4" end="4"/>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8">
                                            <p:txEl>
                                              <p:pRg st="5" end="5"/>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8">
                                            <p:txEl>
                                              <p:pRg st="6" end="6"/>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0"/>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8">
                                            <p:txEl>
                                              <p:pRg st="7" end="7"/>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8"/>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9"/>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8">
                                            <p:txEl>
                                              <p:pRg st="8" end="8"/>
                                            </p:txEl>
                                          </p:spTgt>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8">
                                            <p:txEl>
                                              <p:pRg st="9" end="9"/>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animBg="1"/>
      <p:bldP spid="11" grpId="0" animBg="1"/>
      <p:bldP spid="12" grpId="0"/>
      <p:bldP spid="13" grpId="0" animBg="1"/>
      <p:bldP spid="14" grpId="0" animBg="1"/>
      <p:bldP spid="15" grpId="0" animBg="1"/>
      <p:bldP spid="16" grpId="0" animBg="1"/>
      <p:bldP spid="18" grpId="0" animBg="1"/>
      <p:bldP spid="19" grpId="0" animBg="1"/>
      <p:bldP spid="20" grpId="0" animBg="1"/>
      <p:bldP spid="21" grpId="0" animBg="1"/>
      <p:bldP spid="22" grpId="0" animBg="1"/>
      <p:bldP spid="28" grpId="0" uiExpand="1" build="p"/>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ijl: rechts 10">
            <a:extLst>
              <a:ext uri="{FF2B5EF4-FFF2-40B4-BE49-F238E27FC236}">
                <a16:creationId xmlns:a16="http://schemas.microsoft.com/office/drawing/2014/main" id="{F245C36F-DC25-4643-807E-A97257391C82}"/>
              </a:ext>
            </a:extLst>
          </p:cNvPr>
          <p:cNvSpPr/>
          <p:nvPr/>
        </p:nvSpPr>
        <p:spPr>
          <a:xfrm>
            <a:off x="279918" y="1324947"/>
            <a:ext cx="11784564" cy="6438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Rechthoek 1">
            <a:extLst>
              <a:ext uri="{FF2B5EF4-FFF2-40B4-BE49-F238E27FC236}">
                <a16:creationId xmlns:a16="http://schemas.microsoft.com/office/drawing/2014/main" id="{DBBDAAF8-7A0B-41DF-8591-15EA5DC0C940}"/>
              </a:ext>
            </a:extLst>
          </p:cNvPr>
          <p:cNvSpPr/>
          <p:nvPr/>
        </p:nvSpPr>
        <p:spPr>
          <a:xfrm>
            <a:off x="513184" y="1693507"/>
            <a:ext cx="2043404" cy="1847461"/>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dirty="0">
                <a:solidFill>
                  <a:sysClr val="windowText" lastClr="000000"/>
                </a:solidFill>
              </a:rPr>
              <a:t>CRUD-mutaties</a:t>
            </a:r>
          </a:p>
        </p:txBody>
      </p:sp>
      <p:sp>
        <p:nvSpPr>
          <p:cNvPr id="7" name="Rechthoek 6">
            <a:extLst>
              <a:ext uri="{FF2B5EF4-FFF2-40B4-BE49-F238E27FC236}">
                <a16:creationId xmlns:a16="http://schemas.microsoft.com/office/drawing/2014/main" id="{8D2DB29D-3A4F-4FFC-8441-112D6AEC253A}"/>
              </a:ext>
            </a:extLst>
          </p:cNvPr>
          <p:cNvSpPr/>
          <p:nvPr/>
        </p:nvSpPr>
        <p:spPr>
          <a:xfrm>
            <a:off x="3511420" y="1693507"/>
            <a:ext cx="2043404" cy="1847461"/>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dirty="0">
                <a:solidFill>
                  <a:sysClr val="windowText" lastClr="000000"/>
                </a:solidFill>
              </a:rPr>
              <a:t>Afleiden van events uit CRUD-mutaties</a:t>
            </a:r>
          </a:p>
          <a:p>
            <a:pPr algn="ctr"/>
            <a:endParaRPr lang="nl-NL" dirty="0">
              <a:solidFill>
                <a:sysClr val="windowText" lastClr="000000"/>
              </a:solidFill>
            </a:endParaRPr>
          </a:p>
          <a:p>
            <a:pPr algn="ctr"/>
            <a:r>
              <a:rPr lang="nl-NL" sz="1400" dirty="0">
                <a:solidFill>
                  <a:sysClr val="windowText" lastClr="000000"/>
                </a:solidFill>
              </a:rPr>
              <a:t>Waarschijnlijk zijn niet alle business events afleidbaar</a:t>
            </a:r>
          </a:p>
        </p:txBody>
      </p:sp>
      <p:sp>
        <p:nvSpPr>
          <p:cNvPr id="8" name="Rechthoek 7">
            <a:extLst>
              <a:ext uri="{FF2B5EF4-FFF2-40B4-BE49-F238E27FC236}">
                <a16:creationId xmlns:a16="http://schemas.microsoft.com/office/drawing/2014/main" id="{C3A34114-43BE-4C8D-838D-A228209200A3}"/>
              </a:ext>
            </a:extLst>
          </p:cNvPr>
          <p:cNvSpPr/>
          <p:nvPr/>
        </p:nvSpPr>
        <p:spPr>
          <a:xfrm>
            <a:off x="6509656" y="1693508"/>
            <a:ext cx="2043404" cy="1847461"/>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dirty="0">
                <a:solidFill>
                  <a:sysClr val="windowText" lastClr="000000"/>
                </a:solidFill>
              </a:rPr>
              <a:t>CRUD-mutatie +</a:t>
            </a:r>
          </a:p>
          <a:p>
            <a:pPr algn="ctr"/>
            <a:r>
              <a:rPr lang="nl-NL" dirty="0">
                <a:solidFill>
                  <a:sysClr val="windowText" lastClr="000000"/>
                </a:solidFill>
              </a:rPr>
              <a:t>Eventtype</a:t>
            </a:r>
          </a:p>
        </p:txBody>
      </p:sp>
      <p:sp>
        <p:nvSpPr>
          <p:cNvPr id="9" name="Rechthoek 8">
            <a:extLst>
              <a:ext uri="{FF2B5EF4-FFF2-40B4-BE49-F238E27FC236}">
                <a16:creationId xmlns:a16="http://schemas.microsoft.com/office/drawing/2014/main" id="{BC291980-756D-4980-9489-E44A85705DA3}"/>
              </a:ext>
            </a:extLst>
          </p:cNvPr>
          <p:cNvSpPr/>
          <p:nvPr/>
        </p:nvSpPr>
        <p:spPr>
          <a:xfrm>
            <a:off x="9507893" y="1693506"/>
            <a:ext cx="2043404" cy="1847461"/>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dirty="0" err="1">
                <a:solidFill>
                  <a:sysClr val="windowText" lastClr="000000"/>
                </a:solidFill>
              </a:rPr>
              <a:t>Bijhouding</a:t>
            </a:r>
            <a:r>
              <a:rPr lang="nl-NL" dirty="0">
                <a:solidFill>
                  <a:sysClr val="windowText" lastClr="000000"/>
                </a:solidFill>
              </a:rPr>
              <a:t> op basis van events</a:t>
            </a:r>
          </a:p>
        </p:txBody>
      </p:sp>
      <p:sp>
        <p:nvSpPr>
          <p:cNvPr id="10" name="Pijl: omhoog 9">
            <a:extLst>
              <a:ext uri="{FF2B5EF4-FFF2-40B4-BE49-F238E27FC236}">
                <a16:creationId xmlns:a16="http://schemas.microsoft.com/office/drawing/2014/main" id="{F90B8B1E-008D-4B8B-9B30-249EF3655429}"/>
              </a:ext>
            </a:extLst>
          </p:cNvPr>
          <p:cNvSpPr/>
          <p:nvPr/>
        </p:nvSpPr>
        <p:spPr>
          <a:xfrm>
            <a:off x="4127240" y="3909528"/>
            <a:ext cx="811764" cy="2304661"/>
          </a:xfrm>
          <a:prstGeom prst="upArrow">
            <a:avLst/>
          </a:prstGeom>
        </p:spPr>
        <p:style>
          <a:lnRef idx="2">
            <a:schemeClr val="accent2">
              <a:shade val="50000"/>
            </a:schemeClr>
          </a:lnRef>
          <a:fillRef idx="1">
            <a:schemeClr val="accent2"/>
          </a:fillRef>
          <a:effectRef idx="0">
            <a:schemeClr val="accent2"/>
          </a:effectRef>
          <a:fontRef idx="minor">
            <a:schemeClr val="lt1"/>
          </a:fontRef>
        </p:style>
        <p:txBody>
          <a:bodyPr vert="vert270" rtlCol="0" anchor="ctr"/>
          <a:lstStyle/>
          <a:p>
            <a:pPr algn="ctr"/>
            <a:r>
              <a:rPr lang="nl-NL" dirty="0"/>
              <a:t>beproeving</a:t>
            </a:r>
          </a:p>
        </p:txBody>
      </p:sp>
    </p:spTree>
    <p:extLst>
      <p:ext uri="{BB962C8B-B14F-4D97-AF65-F5344CB8AC3E}">
        <p14:creationId xmlns:p14="http://schemas.microsoft.com/office/powerpoint/2010/main" val="3516721921"/>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8B79C466-3077-462B-9D89-90EB78120BCE}">
  <we:reference id="wa104380121" version="2.0.0.0" store="nl-NL" storeType="OMEX"/>
  <we:alternateReferences>
    <we:reference id="wa104380121" version="2.0.0.0" store="WA104380121"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316D6CE283D034DA7CAB9F5C19E35C5" ma:contentTypeVersion="13" ma:contentTypeDescription="Een nieuw document maken." ma:contentTypeScope="" ma:versionID="8cca10c1ee08643d4bba821f8cada12f">
  <xsd:schema xmlns:xsd="http://www.w3.org/2001/XMLSchema" xmlns:xs="http://www.w3.org/2001/XMLSchema" xmlns:p="http://schemas.microsoft.com/office/2006/metadata/properties" xmlns:ns2="9c6c619d-3dda-43e0-965c-f72c6186b5e1" xmlns:ns3="bdcdeddd-627c-4bb4-a5c6-f691fe7e91ca" targetNamespace="http://schemas.microsoft.com/office/2006/metadata/properties" ma:root="true" ma:fieldsID="056ddb657fe238ced06145a6a76f8ba7" ns2:_="" ns3:_="">
    <xsd:import namespace="9c6c619d-3dda-43e0-965c-f72c6186b5e1"/>
    <xsd:import namespace="bdcdeddd-627c-4bb4-a5c6-f691fe7e91ca"/>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Location" minOccurs="0"/>
                <xsd:element ref="ns2:MediaServiceAutoTags" minOccurs="0"/>
                <xsd:element ref="ns2:MediaServiceOCR" minOccurs="0"/>
                <xsd:element ref="ns3:SharedWithUsers" minOccurs="0"/>
                <xsd:element ref="ns3:SharedWithDetails" minOccurs="0"/>
                <xsd:element ref="ns2:MediaServiceGenerationTime" minOccurs="0"/>
                <xsd:element ref="ns2:MediaServiceEventHashCode"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c6c619d-3dda-43e0-965c-f72c6186b5e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Location" ma:index="11" nillable="true" ma:displayName="Location" ma:internalName="MediaServiceLocation" ma:readOnly="true">
      <xsd:simpleType>
        <xsd:restriction base="dms:Text"/>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dcdeddd-627c-4bb4-a5c6-f691fe7e91ca" elementFormDefault="qualified">
    <xsd:import namespace="http://schemas.microsoft.com/office/2006/documentManagement/types"/>
    <xsd:import namespace="http://schemas.microsoft.com/office/infopath/2007/PartnerControls"/>
    <xsd:element name="SharedWithUsers" ma:index="14"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Gedeeld met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0600691-2922-4E41-A5E9-1D0A81E3AA92}"/>
</file>

<file path=customXml/itemProps2.xml><?xml version="1.0" encoding="utf-8"?>
<ds:datastoreItem xmlns:ds="http://schemas.openxmlformats.org/officeDocument/2006/customXml" ds:itemID="{FCD5ECAC-545A-4703-807D-C0D6CBBC56D2}">
  <ds:schemaRefs>
    <ds:schemaRef ds:uri="http://schemas.microsoft.com/sharepoint/v3/contenttype/forms"/>
  </ds:schemaRefs>
</ds:datastoreItem>
</file>

<file path=customXml/itemProps3.xml><?xml version="1.0" encoding="utf-8"?>
<ds:datastoreItem xmlns:ds="http://schemas.openxmlformats.org/officeDocument/2006/customXml" ds:itemID="{A29AAC33-C1DD-43CA-96A1-56A920CC27CB}">
  <ds:schemaRefs>
    <ds:schemaRef ds:uri="http://schemas.microsoft.com/office/infopath/2007/PartnerControls"/>
    <ds:schemaRef ds:uri="http://schemas.microsoft.com/office/2006/metadata/properties"/>
    <ds:schemaRef ds:uri="http://schemas.microsoft.com/office/2006/documentManagement/types"/>
    <ds:schemaRef ds:uri="http://purl.org/dc/terms/"/>
    <ds:schemaRef ds:uri="http://schemas.openxmlformats.org/package/2006/metadata/core-properties"/>
    <ds:schemaRef ds:uri="bdcdeddd-627c-4bb4-a5c6-f691fe7e91ca"/>
    <ds:schemaRef ds:uri="9c6c619d-3dda-43e0-965c-f72c6186b5e1"/>
    <ds:schemaRef ds:uri="http://www.w3.org/XML/1998/namespace"/>
    <ds:schemaRef ds:uri="http://purl.org/dc/dcmitype/"/>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536</TotalTime>
  <Words>2306</Words>
  <Application>Microsoft Office PowerPoint</Application>
  <PresentationFormat>Breedbeeld</PresentationFormat>
  <Paragraphs>463</Paragraphs>
  <Slides>30</Slides>
  <Notes>1</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30</vt:i4>
      </vt:variant>
    </vt:vector>
  </HeadingPairs>
  <TitlesOfParts>
    <vt:vector size="35" baseType="lpstr">
      <vt:lpstr>Arial</vt:lpstr>
      <vt:lpstr>Calibri</vt:lpstr>
      <vt:lpstr>Calibri Light</vt:lpstr>
      <vt:lpstr>Courier New</vt:lpstr>
      <vt:lpstr>Kantoorthema</vt:lpstr>
      <vt:lpstr>  Nederlandse Notificatie Strategie</vt:lpstr>
      <vt:lpstr>Agenda</vt:lpstr>
      <vt:lpstr>Terugblik</vt:lpstr>
      <vt:lpstr>Waar staan we</vt:lpstr>
      <vt:lpstr>Praktijkbeproevingen</vt:lpstr>
      <vt:lpstr>Beproevingen</vt:lpstr>
      <vt:lpstr>PowerPoint-presentatie</vt:lpstr>
      <vt:lpstr>PowerPoint-presentatie</vt:lpstr>
      <vt:lpstr>PowerPoint-presentatie</vt:lpstr>
      <vt:lpstr>1. Binnengemeentelijk: Waarde voor business</vt:lpstr>
      <vt:lpstr>1. Binnengemeentelijk: Vraagstukken/leerpunten bij de casus</vt:lpstr>
      <vt:lpstr>PowerPoint-presentatie</vt:lpstr>
      <vt:lpstr>2. DigiLevering: Vraagstukken/leerpunten bij de casus</vt:lpstr>
      <vt:lpstr>3. Keten: Vraagstukken/leerpunten bij de casus</vt:lpstr>
      <vt:lpstr>Berichtenstandaard</vt:lpstr>
      <vt:lpstr>PowerPoint-presentatie</vt:lpstr>
      <vt:lpstr>Standaardisatie</vt:lpstr>
      <vt:lpstr>PowerPoint-presentatie</vt:lpstr>
      <vt:lpstr>Cloud Events</vt:lpstr>
      <vt:lpstr>Semantiek van ID?</vt:lpstr>
      <vt:lpstr>(event) ID verplicht?</vt:lpstr>
      <vt:lpstr>Begrippen: Werkelijkheid – Signaal– Administratieve gebeurtenis</vt:lpstr>
      <vt:lpstr>PowerPoint-presentatie</vt:lpstr>
      <vt:lpstr>PowerPoint-presentatie</vt:lpstr>
      <vt:lpstr>PowerPoint-presentatie</vt:lpstr>
      <vt:lpstr>PowerPoint-presentatie</vt:lpstr>
      <vt:lpstr>Verkenning overige aspecten</vt:lpstr>
      <vt:lpstr>PowerPoint-presentatie</vt:lpstr>
      <vt:lpstr>PowerPoint-presentatie</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J.W. Bijpost</dc:creator>
  <cp:lastModifiedBy>J.W. Bijpost</cp:lastModifiedBy>
  <cp:revision>95</cp:revision>
  <dcterms:created xsi:type="dcterms:W3CDTF">2021-03-10T08:47:22Z</dcterms:created>
  <dcterms:modified xsi:type="dcterms:W3CDTF">2021-07-07T14:45:22Z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0x0101008316D6CE283D034DA7CAB9F5C19E35C5</vt:lpwstr>
  </property>
</Properties>
</file>